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4" r:id="rId5"/>
  </p:sldMasterIdLst>
  <p:notesMasterIdLst>
    <p:notesMasterId r:id="rId115"/>
  </p:notesMasterIdLst>
  <p:handoutMasterIdLst>
    <p:handoutMasterId r:id="rId116"/>
  </p:handoutMasterIdLst>
  <p:sldIdLst>
    <p:sldId id="261" r:id="rId6"/>
    <p:sldId id="409" r:id="rId7"/>
    <p:sldId id="418" r:id="rId8"/>
    <p:sldId id="345" r:id="rId9"/>
    <p:sldId id="356" r:id="rId10"/>
    <p:sldId id="354" r:id="rId11"/>
    <p:sldId id="355" r:id="rId12"/>
    <p:sldId id="353" r:id="rId13"/>
    <p:sldId id="419" r:id="rId14"/>
    <p:sldId id="393" r:id="rId15"/>
    <p:sldId id="392" r:id="rId16"/>
    <p:sldId id="394" r:id="rId17"/>
    <p:sldId id="395" r:id="rId18"/>
    <p:sldId id="396" r:id="rId19"/>
    <p:sldId id="426" r:id="rId20"/>
    <p:sldId id="397" r:id="rId21"/>
    <p:sldId id="420" r:id="rId22"/>
    <p:sldId id="425" r:id="rId23"/>
    <p:sldId id="428" r:id="rId24"/>
    <p:sldId id="410" r:id="rId25"/>
    <p:sldId id="360" r:id="rId26"/>
    <p:sldId id="432" r:id="rId27"/>
    <p:sldId id="433" r:id="rId28"/>
    <p:sldId id="361" r:id="rId29"/>
    <p:sldId id="403" r:id="rId30"/>
    <p:sldId id="429" r:id="rId31"/>
    <p:sldId id="430" r:id="rId32"/>
    <p:sldId id="423" r:id="rId33"/>
    <p:sldId id="431" r:id="rId34"/>
    <p:sldId id="417" r:id="rId35"/>
    <p:sldId id="374" r:id="rId36"/>
    <p:sldId id="386" r:id="rId37"/>
    <p:sldId id="391" r:id="rId38"/>
    <p:sldId id="375" r:id="rId39"/>
    <p:sldId id="380" r:id="rId40"/>
    <p:sldId id="408" r:id="rId41"/>
    <p:sldId id="446" r:id="rId42"/>
    <p:sldId id="412" r:id="rId43"/>
    <p:sldId id="383" r:id="rId44"/>
    <p:sldId id="438" r:id="rId45"/>
    <p:sldId id="411" r:id="rId46"/>
    <p:sldId id="439" r:id="rId47"/>
    <p:sldId id="445" r:id="rId48"/>
    <p:sldId id="348" r:id="rId49"/>
    <p:sldId id="405" r:id="rId50"/>
    <p:sldId id="422" r:id="rId51"/>
    <p:sldId id="442" r:id="rId52"/>
    <p:sldId id="350" r:id="rId53"/>
    <p:sldId id="367" r:id="rId54"/>
    <p:sldId id="437" r:id="rId55"/>
    <p:sldId id="366" r:id="rId56"/>
    <p:sldId id="436" r:id="rId57"/>
    <p:sldId id="364" r:id="rId58"/>
    <p:sldId id="365" r:id="rId59"/>
    <p:sldId id="351" r:id="rId60"/>
    <p:sldId id="443" r:id="rId61"/>
    <p:sldId id="400" r:id="rId62"/>
    <p:sldId id="398" r:id="rId63"/>
    <p:sldId id="401" r:id="rId64"/>
    <p:sldId id="352" r:id="rId65"/>
    <p:sldId id="368" r:id="rId66"/>
    <p:sldId id="369" r:id="rId67"/>
    <p:sldId id="370" r:id="rId68"/>
    <p:sldId id="371" r:id="rId69"/>
    <p:sldId id="373" r:id="rId70"/>
    <p:sldId id="402" r:id="rId71"/>
    <p:sldId id="362" r:id="rId72"/>
    <p:sldId id="363" r:id="rId73"/>
    <p:sldId id="407" r:id="rId74"/>
    <p:sldId id="344" r:id="rId75"/>
    <p:sldId id="262" r:id="rId76"/>
    <p:sldId id="267" r:id="rId77"/>
    <p:sldId id="301" r:id="rId78"/>
    <p:sldId id="303" r:id="rId79"/>
    <p:sldId id="286" r:id="rId80"/>
    <p:sldId id="299" r:id="rId81"/>
    <p:sldId id="281" r:id="rId82"/>
    <p:sldId id="339" r:id="rId83"/>
    <p:sldId id="314" r:id="rId84"/>
    <p:sldId id="313" r:id="rId85"/>
    <p:sldId id="312" r:id="rId86"/>
    <p:sldId id="331" r:id="rId87"/>
    <p:sldId id="333" r:id="rId88"/>
    <p:sldId id="335" r:id="rId89"/>
    <p:sldId id="337" r:id="rId90"/>
    <p:sldId id="311" r:id="rId91"/>
    <p:sldId id="308" r:id="rId92"/>
    <p:sldId id="310" r:id="rId93"/>
    <p:sldId id="322" r:id="rId94"/>
    <p:sldId id="306" r:id="rId95"/>
    <p:sldId id="319" r:id="rId96"/>
    <p:sldId id="343" r:id="rId97"/>
    <p:sldId id="340" r:id="rId98"/>
    <p:sldId id="336" r:id="rId99"/>
    <p:sldId id="318" r:id="rId100"/>
    <p:sldId id="329" r:id="rId101"/>
    <p:sldId id="332" r:id="rId102"/>
    <p:sldId id="330" r:id="rId103"/>
    <p:sldId id="334" r:id="rId104"/>
    <p:sldId id="325" r:id="rId105"/>
    <p:sldId id="338" r:id="rId106"/>
    <p:sldId id="324" r:id="rId107"/>
    <p:sldId id="320" r:id="rId108"/>
    <p:sldId id="321" r:id="rId109"/>
    <p:sldId id="326" r:id="rId110"/>
    <p:sldId id="327" r:id="rId111"/>
    <p:sldId id="341" r:id="rId112"/>
    <p:sldId id="342" r:id="rId113"/>
    <p:sldId id="300" r:id="rId114"/>
  </p:sldIdLst>
  <p:sldSz cx="12192000" cy="6858000"/>
  <p:notesSz cx="7104063" cy="102346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indpresentatie" id="{B8D3D602-DEB7-4C74-85FD-D4265BD88012}">
          <p14:sldIdLst>
            <p14:sldId id="261"/>
            <p14:sldId id="409"/>
            <p14:sldId id="418"/>
            <p14:sldId id="345"/>
            <p14:sldId id="356"/>
            <p14:sldId id="354"/>
            <p14:sldId id="355"/>
            <p14:sldId id="353"/>
            <p14:sldId id="419"/>
            <p14:sldId id="393"/>
            <p14:sldId id="392"/>
            <p14:sldId id="394"/>
            <p14:sldId id="395"/>
            <p14:sldId id="396"/>
            <p14:sldId id="426"/>
            <p14:sldId id="397"/>
            <p14:sldId id="420"/>
            <p14:sldId id="425"/>
            <p14:sldId id="428"/>
            <p14:sldId id="410"/>
            <p14:sldId id="360"/>
            <p14:sldId id="432"/>
            <p14:sldId id="433"/>
            <p14:sldId id="361"/>
            <p14:sldId id="403"/>
            <p14:sldId id="429"/>
            <p14:sldId id="430"/>
            <p14:sldId id="423"/>
            <p14:sldId id="431"/>
            <p14:sldId id="417"/>
            <p14:sldId id="374"/>
            <p14:sldId id="386"/>
            <p14:sldId id="391"/>
            <p14:sldId id="375"/>
            <p14:sldId id="380"/>
            <p14:sldId id="408"/>
            <p14:sldId id="446"/>
            <p14:sldId id="412"/>
            <p14:sldId id="383"/>
            <p14:sldId id="438"/>
            <p14:sldId id="411"/>
            <p14:sldId id="439"/>
            <p14:sldId id="445"/>
            <p14:sldId id="348"/>
            <p14:sldId id="405"/>
            <p14:sldId id="422"/>
            <p14:sldId id="442"/>
            <p14:sldId id="350"/>
            <p14:sldId id="367"/>
            <p14:sldId id="437"/>
            <p14:sldId id="366"/>
            <p14:sldId id="436"/>
            <p14:sldId id="364"/>
            <p14:sldId id="365"/>
            <p14:sldId id="351"/>
            <p14:sldId id="443"/>
            <p14:sldId id="400"/>
            <p14:sldId id="398"/>
            <p14:sldId id="401"/>
            <p14:sldId id="352"/>
            <p14:sldId id="368"/>
            <p14:sldId id="369"/>
            <p14:sldId id="370"/>
            <p14:sldId id="371"/>
            <p14:sldId id="373"/>
            <p14:sldId id="402"/>
            <p14:sldId id="362"/>
            <p14:sldId id="363"/>
            <p14:sldId id="407"/>
          </p14:sldIdLst>
        </p14:section>
        <p14:section name="Presentatie Semester 1" id="{C8DA1341-6366-4C1B-B6A9-6EEC5E292139}">
          <p14:sldIdLst>
            <p14:sldId id="344"/>
            <p14:sldId id="262"/>
            <p14:sldId id="267"/>
            <p14:sldId id="301"/>
            <p14:sldId id="303"/>
            <p14:sldId id="286"/>
            <p14:sldId id="299"/>
            <p14:sldId id="281"/>
            <p14:sldId id="339"/>
            <p14:sldId id="314"/>
            <p14:sldId id="313"/>
            <p14:sldId id="312"/>
            <p14:sldId id="331"/>
            <p14:sldId id="333"/>
            <p14:sldId id="335"/>
            <p14:sldId id="337"/>
            <p14:sldId id="311"/>
            <p14:sldId id="308"/>
            <p14:sldId id="310"/>
            <p14:sldId id="322"/>
            <p14:sldId id="306"/>
            <p14:sldId id="319"/>
            <p14:sldId id="343"/>
            <p14:sldId id="340"/>
            <p14:sldId id="336"/>
            <p14:sldId id="318"/>
            <p14:sldId id="329"/>
            <p14:sldId id="332"/>
            <p14:sldId id="330"/>
            <p14:sldId id="334"/>
            <p14:sldId id="325"/>
            <p14:sldId id="338"/>
            <p14:sldId id="324"/>
            <p14:sldId id="320"/>
            <p14:sldId id="321"/>
            <p14:sldId id="326"/>
            <p14:sldId id="327"/>
            <p14:sldId id="341"/>
            <p14:sldId id="342"/>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69C12B-92C9-956B-3CAB-BF26EB7AE0FC}" name="Niels Verhoeve" initials="NV" userId="S::niels.verhoeve@student.kuleuven.be::ecc705fd-f58a-469b-b004-a5ef077d2e58" providerId="AD"/>
  <p188:author id="{A8AD8552-9C5A-4668-E4D1-9CCF3826A376}" name="Stijn Verhaeghe" initials="SV" userId="S::stijn.verhaeghe@student.kuleuven.be::753e1f84-0d46-4cd0-9a27-039812c50d9e" providerId="AD"/>
  <p188:author id="{FE26DD7A-47F6-9775-0F16-DAF9D6EBA56B}" name="Beau Forrez" initials="BF" userId="S::beau.forrez@student.kuleuven.be::9dda3473-100e-462b-b6a3-df6164c9e7cd" providerId="AD"/>
  <p188:author id="{AEE2CA99-A371-59E7-7617-CBCE9AB375C8}" name="Charlotte Bert" initials="CB" userId="S::charlotte.bert@student.kuleuven.be::997c8a00-6d71-4639-a3ed-4e70765ab83a" providerId="AD"/>
  <p188:author id="{A0098AC0-B498-3FDD-A1DB-9883F3D41FB0}" name="Wouter Fouquet" initials="WF" userId="S::wouter.fouquet@student.kuleuven.be::b2c5e0b0-5838-46a9-a880-1b69377460e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1D8DB0"/>
    <a:srgbClr val="FF0000"/>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2AFF7-DC5D-453C-B347-34380BF898F0}" v="114" dt="2025-05-13T07:23:42.931"/>
    <p1510:client id="{04729B9A-F66C-429D-9B73-57C6A008B998}" v="1244" dt="2025-05-13T11:01:05.215"/>
    <p1510:client id="{0CCDDBCD-3736-4818-B1E5-B918A7626318}" v="5715" dt="2025-05-13T09:21:38.522"/>
    <p1510:client id="{241BCEC6-3FB0-47BD-A45A-A2A1CB2204BA}" v="4714" dt="2025-05-12T20:17:59.900"/>
    <p1510:client id="{26D0A6C2-1252-E75F-AB07-610B7DAAB005}" v="6" dt="2025-05-13T07:07:25.923"/>
    <p1510:client id="{315F311D-0E9E-8750-8731-4B220931E668}" v="17" dt="2025-05-12T12:34:53.515"/>
    <p1510:client id="{357CCF44-2998-B4DD-4960-BA1092657AFE}" v="19" dt="2025-05-12T12:22:40.992"/>
    <p1510:client id="{3B55EC00-34E6-AEFC-8B09-4ED4E5C4CC59}" v="85" dt="2025-05-12T17:53:46.290"/>
    <p1510:client id="{431C6B71-51C6-6599-DC5E-00D77AEA677A}" v="105" dt="2025-05-13T09:44:59.078"/>
    <p1510:client id="{4DA696A6-B53E-9310-AA6C-A62185283376}" v="179" dt="2025-05-12T22:04:05.157"/>
    <p1510:client id="{4FD6E895-C549-4993-9010-B3D165749EE7}" v="439" dt="2025-05-13T08:24:40.209"/>
    <p1510:client id="{57664EE8-543D-482D-8AD7-9726090049D0}" v="134" dt="2025-05-12T21:29:04.185"/>
    <p1510:client id="{578E80F3-9A50-B361-3267-23AACB52F3DA}" v="94" dt="2025-05-12T14:08:05.310"/>
    <p1510:client id="{5BB6606B-AA34-B8DC-5910-8B5788247167}" v="2" dt="2025-05-13T11:31:55.284"/>
    <p1510:client id="{5E09D3C5-FD42-884A-3A07-34F294118223}" v="1" dt="2025-05-12T14:10:59.286"/>
    <p1510:client id="{6C7489B9-0E98-6664-9DFE-8F5E2E5DD8C1}" v="81" dt="2025-05-13T08:57:38.750"/>
    <p1510:client id="{6D0DB14A-589D-1297-B8CA-002C5C8850B1}" v="2" dt="2025-05-13T10:26:23.480"/>
    <p1510:client id="{6D5ECD06-3C6B-FCFA-E9A2-7146E9684DF0}" v="210" dt="2025-05-12T18:37:41.844"/>
    <p1510:client id="{8798BE14-90EA-724F-7D63-3D63260C0083}" v="25" dt="2025-05-13T09:00:59.283"/>
    <p1510:client id="{972706B4-B2CC-D878-1241-0553B806CDD2}" v="130" dt="2025-05-13T11:17:56.075"/>
    <p1510:client id="{982AEA7D-9429-282E-1D87-6400F9CE9767}" v="15" dt="2025-05-12T19:33:49.330"/>
    <p1510:client id="{A005F1D9-02D8-F275-59FE-D88F8B2A2299}" v="89" dt="2025-05-13T10:53:35.799"/>
    <p1510:client id="{B9D40F0F-16D6-3DBF-AEA2-BB8B80B28374}" v="522" dt="2025-05-12T20:42:50.386"/>
    <p1510:client id="{F2E4B6D7-4B0C-3014-2527-7A589E4D5E69}" v="58" dt="2025-05-13T08:13:41.762"/>
    <p1510:client id="{F5AF09D3-0738-D66D-EB59-E5205F6243DA}" v="83" dt="2025-05-12T18:25:12.205"/>
    <p1510:client id="{FC348914-B179-CCEB-822E-6A75D8891D98}" v="61" dt="2025-05-13T06:47:41.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28" autoAdjust="0"/>
  </p:normalViewPr>
  <p:slideViewPr>
    <p:cSldViewPr snapToGrid="0">
      <p:cViewPr varScale="1">
        <p:scale>
          <a:sx n="71" d="100"/>
          <a:sy n="71" d="100"/>
        </p:scale>
        <p:origin x="1109"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presProps" Target="pres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theme" Target="theme/theme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nl-NL"/>
          </a:p>
        </p:txBody>
      </p:sp>
      <p:sp>
        <p:nvSpPr>
          <p:cNvPr id="3" name="Tijdelijke aanduiding voor datum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8F591CCF-F6FD-734B-854A-5BC033593B1E}" type="datetimeFigureOut">
              <a:rPr lang="nl-NL" smtClean="0"/>
              <a:t>13-5-2025</a:t>
            </a:fld>
            <a:endParaRPr lang="nl-NL"/>
          </a:p>
        </p:txBody>
      </p:sp>
      <p:sp>
        <p:nvSpPr>
          <p:cNvPr id="4" name="Tijdelijke aanduiding voor voettekst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nl-NL"/>
          </a:p>
        </p:txBody>
      </p:sp>
      <p:sp>
        <p:nvSpPr>
          <p:cNvPr id="5" name="Tijdelijke aanduiding voor dianumm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E152A6D4-CD3D-5148-8B70-A84796F20135}" type="slidenum">
              <a:rPr lang="nl-NL" smtClean="0"/>
              <a:t>‹nr.›</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67"/>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9584 18639 16383 0 0,'-3'0'0'0'0,"-5"-4"0"0"0,-1-4 0 0 0,1-4 0 0 0,-1 0 0 0 0,0-2 0 0 0,-1 2 0 0 0,-3-1 0 0 0,-2 2 0 0 0,-2 0 0 0 0,2-2 0 0 0,-1 1 0 0 0,0 3 0 0 0,3-1 0 0 0,-1 1 0 0 0,3 0 0 0 0,-1 0 0 0 0,-1 2 0 0 0,-2-1 0 0 0,-2-2 0 0 0,-2 0 0 0 0,3-2 0 0 0,0 1 0 0 0,0 3 0 0 0,-1-1 0 0 0,-1-2 0 0 0,-1 1 0 0 0,0-6 0 0 0,-5-2 0 0 0,0-2 0 0 0,-4-1 0 0 0,-1-1 0 0 0,-2-3 0 0 0,-2 0 0 0 0,-3-4 0 0 0,2 4 0 0 0,2-1 0 0 0,4 3 0 0 0,4 4 0 0 0,1 4 0 0 0,2 1 0 0 0,1 0 0 0 0,1-2 0 0 0,-1 3 0 0 0,1 3 0 0 0,2 0 0 0 0,2 1 0 0 0,-1 3 0 0 0,-4-8 0 0 0,-5-2 0 0 0,-3-2 0 0 0,1 3 0 0 0,-2 0 0 0 0,0 3 0 0 0,5 0 0 0 0,4 1 0 0 0,1 4 0 0 0,1-1 0 0 0,0-3 0 0 0,-1 1 0 0 0,0 2 0 0 0,0-1 0 0 0,-1-3 0 0 0,3-2 0 0 0,5-2 0 0 0,8-3 0 0 0,7 3 0 0 0,8 1 0 0 0,4-2 0 0 0,4 4 0 0 0,-2-1 0 0 0,0 3 0 0 0,1 3 0 0 0,0-1 0 0 0,0-2 0 0 0,5-2 0 0 0,2-3 0 0 0,-1-2 0 0 0,0 2 0 0 0,-2 0 0 0 0,0 0 0 0 0,-1 2 0 0 0,-3 1 0 0 0,-3-2 0 0 0,1 2 0 0 0,-3 1 0 0 0,0 1 0 0 0,1 3 0 0 0,-2-1 0 0 0,1 1 0 0 0,-2-1 0 0 0,4-2 0 0 0,-1-4 0 0 0,1 2 0 0 0,-2-1 0 0 0,0-2 0 0 0,1-1 0 0 0,2 3 0 0 0,-2-1 0 0 0,0 3 0 0 0,-2 0 0 0 0,-3-2 0 0 0,0 2 0 0 0,2 3 0 0 0,2 3 0 0 0,3 2 0 0 0,6 3 0 0 0,2 0 0 0 0,0 1 0 0 0,4 1 0 0 0,-1 3 0 0 0,3 4 0 0 0,3 2 0 0 0,3 5 0 0 0,1 3 0 0 0,3 3 0 0 0,3 4 0 0 0,3-1 0 0 0,-1-3 0 0 0,-4 0 0 0 0,1-1 0 0 0,-3-1 0 0 0,-5-2 0 0 0,-5-2 0 0 0,0 0 0 0 0,-1-2 0 0 0,-3 0 0 0 0,-2 1 0 0 0,-1-1 0 0 0,-2 0 0 0 0,4 1 0 0 0,-3 2 0 0 0,2 1 0 0 0,-3 2 0 0 0,-1-3 0 0 0,2 0 0 0 0,2 0 0 0 0,3 1 0 0 0,-2 1 0 0 0,-2-3 0 0 0,-2-3 0 0 0,17 9 0 0 0,9 5 0 0 0,3 2 0 0 0,1-1 0 0 0,-6 1 0 0 0,-2-3 0 0 0,-6-2 0 0 0,-5-3 0 0 0,-5 0 0 0 0,-2-5 0 0 0,-4 0 0 0 0,0-4 0 0 0,-4 1 0 0 0,2-3 0 0 0,1-2 0 0 0,-2 1 0 0 0,3 3 0 0 0,1-1 0 0 0,4-2 0 0 0,1 1 0 0 0,0-1 0 0 0,-2-2 0 0 0,-4 2 0 0 0,-6 2 0 0 0,-8 4 0 0 0,-16 9 0 0 0,-10 8 0 0 0,-8 5 0 0 0,-3 0 0 0 0,-2 1 0 0 0,-4-3 0 0 0,2-3 0 0 0,4-4 0 0 0,2-3 0 0 0,1-5 0 0 0,1-7 0 0 0,1-1 0 0 0,0 1 0 0 0,-1-2 0 0 0,-2 1 0 0 0,-3-2 0 0 0,-3 2 0 0 0,-2-2 0 0 0,2-1 0 0 0,-4 0 0 0 0,-2-1 0 0 0,-1 2 0 0 0,-3 0 0 0 0,-1-3 0 0 0,-4-1 0 0 0,1 1 0 0 0,5 0 0 0 0,6-1 0 0 0,7-1 0 0 0,5-2 0 0 0,3-1 0 0 0,-1 0 0 0 0,0-1 0 0 0,1-1 0 0 0,0 1 0 0 0,2 0 0 0 0,3-4 0 0 0,2 0 0 0 0,-3-8 0 0 0,-2 0 0 0 0,-1-7 0 0 0,-3 2 0 0 0,-8-8 0 0 0,-5-2 0 0 0,0-1 0 0 0,-3-2 0 0 0,1-3 0 0 0,5 1 0 0 0,1-1 0 0 0,3 5 0 0 0,-4-6 0 0 0,1-2 0 0 0,6 3 0 0 0,1 0 0 0 0,6 2 0 0 0,2 0 0 0 0,1-3 0 0 0,4 2 0 0 0,0 0 0 0 0,-3-3 0 0 0,0-1 0 0 0,0-5 0 0 0,0 1 0 0 0,2 4 0 0 0,7 7 0 0 0,9 10 0 0 0,7 8 0 0 0,20 5 0 0 0,12 4 0 0 0,2 2 0 0 0,1 2 0 0 0,-3-1 0 0 0,-2 5 0 0 0,-4-1 0 0 0,0 4 0 0 0,-3 3 0 0 0,-1 3 0 0 0,7 6 0 0 0,2 3 0 0 0,2 4 0 0 0,1 4 0 0 0,0 0 0 0 0,0 2 0 0 0,-4-2 0 0 0,2-3 0 0 0,1 0 0 0 0,-3-4 0 0 0,-1-3 0 0 0,0-2 0 0 0,-3-1 0 0 0,-4 0 0 0 0,-3-4 0 0 0,-4-4 0 0 0,-1-4 0 0 0,-2-3 0 0 0,0-2 0 0 0,0-2 0 0 0,-1-1 0 0 0,-3 4 0 0 0,-1 1 0 0 0,1-1 0 0 0,-3 4 0 0 0,0 0 0 0 0,-2-2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6"/>
    </inkml:context>
    <inkml:brush xml:id="br0">
      <inkml:brushProperty name="width" value="0.1" units="cm"/>
      <inkml:brushProperty name="height" value="0.1" units="cm"/>
    </inkml:brush>
  </inkml:definitions>
  <inkml:trace contextRef="#ctx0" brushRef="#br0">4392 6558 16383 0 0,'4'6'0'0'0,"4"7"0"0"0,1 4 0 0 0,2-1 0 0 0,-1 0 0 0 0,-1 1 0 0 0,0 1 0 0 0,3 4 0 0 0,-1 2 0 0 0,1 1 0 0 0,1-5 0 0 0,0-2 0 0 0,0 0 0 0 0,2-4 0 0 0,1-4 0 0 0,2-4 0 0 0,1-2 0 0 0,1-10 0 0 0,0-3 0 0 0,0-7 0 0 0,1-8 0 0 0,-1-6 0 0 0,1-2 0 0 0,-4 1 0 0 0,-2 6 0 0 0,1 1 0 0 0,-3 0 0 0 0,1 5 0 0 0,-4 2 0 0 0,-2 0 0 0 0,-3 3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7"/>
    </inkml:context>
    <inkml:brush xml:id="br0">
      <inkml:brushProperty name="width" value="0.1" units="cm"/>
      <inkml:brushProperty name="height" value="0.1" units="cm"/>
    </inkml:brush>
  </inkml:definitions>
  <inkml:trace contextRef="#ctx0" brushRef="#br0">5215 5039 16383 0 0,'4'0'0'0'0,"0"7"0"0"0,8 9 0 0 0,4 9 0 0 0,-1 7 0 0 0,2 8 0 0 0,0 1 0 0 0,-2-4 0 0 0,-1 0 0 0 0,2-4 0 0 0,-3-3 0 0 0,-3-4 0 0 0,-1-7 0 0 0,0-2 0 0 0,0-5 0 0 0,3-4 0 0 0,2-3 0 0 0,3-3 0 0 0,2-2 0 0 0,0 0 0 0 0,-2-8 0 0 0,-1-2 0 0 0,-3-3 0 0 0,0-2 0 0 0,0-3 0 0 0,3-1 0 0 0,1-1 0 0 0,-2-1 0 0 0,-1 1 0 0 0,2-1 0 0 0,-3 0 0 0 0,1 4 0 0 0,-3 5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8"/>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30993 18632 16383 0 0,'-6'0'0'0'0,"-7"0"0"0"0,-4 0 0 0 0,-2 0 0 0 0,-2 0 0 0 0,3-3 0 0 0,1-1 0 0 0,4-4 0 0 0,3-4 0 0 0,4-3 0 0 0,3-2 0 0 0,5 1 0 0 0,6 4 0 0 0,9 4 0 0 0,4 3 0 0 0,6 2 0 0 0,1 2 0 0 0,4 1 0 0 0,-2 1 0 0 0,-1 0 0 0 0,-2 0 0 0 0,-3-1 0 0 0,-2 0 0 0 0,-1 1 0 0 0,-1-1 0 0 0,0 0 0 0 0,-1 0 0 0 0,1 0 0 0 0,3 0 0 0 0,2 0 0 0 0,3 0 0 0 0,0 0 0 0 0,-1 0 0 0 0,-2 0 0 0 0,-5 3 0 0 0,-13 2 0 0 0,-11 9 0 0 0,-11 7 0 0 0,-14 6 0 0 0,-6 2 0 0 0,-3-1 0 0 0,2-4 0 0 0,2-7 0 0 0,5-7 0 0 0,3 0 0 0 0,0-3 0 0 0,0-3 0 0 0,1-1 0 0 0,2 2 0 0 0,1-1 0 0 0,1 1 0 0 0,-2 1 0 0 0,-2 1 0 0 0,1-2 0 0 0,0-1 0 0 0,2-1 0 0 0,0-2 0 0 0,1 0 0 0 0,1-1 0 0 0,-3 0 0 0 0,-2-1 0 0 0,1-6 0 0 0,0-2 0 0 0,2-3 0 0 0,0 0 0 0 0,5-1 0 0 0,8 2 0 0 0,9 2 0 0 0,8 4 0 0 0,6 1 0 0 0,4 3 0 0 0,6-3 0 0 0,6 0 0 0 0,1 0 0 0 0,2 1 0 0 0,2 1 0 0 0,-1 1 0 0 0,1 0 0 0 0,-3 1 0 0 0,-3 0 0 0 0,-3 0 0 0 0,-3 0 0 0 0,-1 1 0 0 0,-2-1 0 0 0,0 0 0 0 0,-1 0 0 0 0,4 0 0 0 0,2 0 0 0 0,-1 0 0 0 0,-1 0 0 0 0,0 0 0 0 0,-2 0 0 0 0,0 0 0 0 0,0 3 0 0 0,-1 2 0 0 0,0 3 0 0 0,0 0 0 0 0,0-2 0 0 0,0 0 0 0 0,0-3 0 0 0,0-1 0 0 0,0-1 0 0 0,0-1 0 0 0,1 0 0 0 0,-1-1 0 0 0,0 1 0 0 0,0 0 0 0 0,-3-4 0 0 0,-5-1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9"/>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34833 18637 16383 0 0,'-4'0'0'0'0,"-4"0"0"0"0,-4 0 0 0 0,-4 0 0 0 0,-2 0 0 0 0,-2-3 0 0 0,-1-2 0 0 0,4-3 0 0 0,4-3 0 0 0,1-1 0 0 0,2-1 0 0 0,4-1 0 0 0,2-3 0 0 0,2-1 0 0 0,4 2 0 0 0,7 4 0 0 0,3 4 0 0 0,8 0 0 0 0,4 1 0 0 0,0-2 0 0 0,1 2 0 0 0,2 1 0 0 0,0 1 0 0 0,-1 3 0 0 0,-1-3 0 0 0,-2 0 0 0 0,-2 1 0 0 0,4 0 0 0 0,-1 2 0 0 0,1-2 0 0 0,2-2 0 0 0,0 2 0 0 0,-2 1 0 0 0,0 0 0 0 0,-3 2 0 0 0,0 0 0 0 0,-1 1 0 0 0,-1 0 0 0 0,0 0 0 0 0,0 1 0 0 0,0-1 0 0 0,0 0 0 0 0,-4 4 0 0 0,-4 4 0 0 0,-4 4 0 0 0,-4 4 0 0 0,-2 2 0 0 0,-1 2 0 0 0,-5 4 0 0 0,-5 5 0 0 0,-11-2 0 0 0,-6 0 0 0 0,-1-3 0 0 0,-4-3 0 0 0,-3-5 0 0 0,-6-6 0 0 0,-7-3 0 0 0,-1-4 0 0 0,-1-2 0 0 0,-1-1 0 0 0,0-1 0 0 0,3 0 0 0 0,1 0 0 0 0,3 0 0 0 0,5 1 0 0 0,15-1 0 0 0,19 1 0 0 0,17 0 0 0 0,13 0 0 0 0,9 0 0 0 0,5 0 0 0 0,0 0 0 0 0,-4 0 0 0 0,-5 0 0 0 0,-4 0 0 0 0,-3 0 0 0 0,-2 0 0 0 0,2 0 0 0 0,0 0 0 0 0,-1 0 0 0 0,0 0 0 0 0,-1 0 0 0 0,-8 0 0 0 0,-5-3 0 0 0,-9-5 0 0 0,-11-4 0 0 0,-7-1 0 0 0,0 3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80"/>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30998 5755 16383 0 0,'3'0'0'0'0,"5"-4"0"0"0,8 0 0 0 0,8-1 0 0 0,3 2 0 0 0,1 0 0 0 0,-2 2 0 0 0,3 0 0 0 0,2 1 0 0 0,0 0 0 0 0,1 0 0 0 0,3 0 0 0 0,-2 0 0 0 0,-3 0 0 0 0,-3 0 0 0 0,-3 1 0 0 0,-2-1 0 0 0,-1 0 0 0 0,-1 0 0 0 0,0 0 0 0 0,-1 3 0 0 0,1 5 0 0 0,0 1 0 0 0,-1-1 0 0 0,1-2 0 0 0,0-2 0 0 0,1-2 0 0 0,-1-1 0 0 0,0 0 0 0 0,0-2 0 0 0,-3 5 0 0 0,-2 0 0 0 0,1 0 0 0 0,1-1 0 0 0,1-1 0 0 0,0 0 0 0 0,2-1 0 0 0,-1-1 0 0 0,2 0 0 0 0,-1 0 0 0 0,0 0 0 0 0,1-1 0 0 0,-1 1 0 0 0,0 0 0 0 0,0 0 0 0 0,1 0 0 0 0,-1 0 0 0 0,0 0 0 0 0,0 0 0 0 0,0 0 0 0 0,0 0 0 0 0,1 0 0 0 0,-1 0 0 0 0,0 0 0 0 0,0 0 0 0 0,0 0 0 0 0,0 0 0 0 0,0-3 0 0 0,1-5 0 0 0,-1-5 0 0 0,0 1 0 0 0,-3-2 0 0 0,-2 2 0 0 0,-6 3 0 0 0,-8 3 0 0 0,-12 2 0 0 0,-6 2 0 0 0,-5 2 0 0 0,-1 0 0 0 0,-1 0 0 0 0,1 1 0 0 0,0 0 0 0 0,1-1 0 0 0,1 0 0 0 0,1 0 0 0 0,-1 1 0 0 0,1-1 0 0 0,0 0 0 0 0,0-1 0 0 0,-3 1 0 0 0,-2 0 0 0 0,1 0 0 0 0,0 0 0 0 0,2 0 0 0 0,0 0 0 0 0,-3 0 0 0 0,-3 0 0 0 0,-5 0 0 0 0,-2 0 0 0 0,-4 0 0 0 0,-1 4 0 0 0,0 0 0 0 0,-5 1 0 0 0,0-2 0 0 0,-1 0 0 0 0,5-2 0 0 0,10 4 0 0 0,2-1 0 0 0,3 1 0 0 0,3-2 0 0 0,2-1 0 0 0,0 0 0 0 0,2-2 0 0 0,-1 1 0 0 0,0-1 0 0 0,1-1 0 0 0,-1 1 0 0 0,0 0 0 0 0,0 0 0 0 0,3 0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81"/>
    </inkml:context>
    <inkml:brush xml:id="br0">
      <inkml:brushProperty name="width" value="0.1" units="cm"/>
      <inkml:brushProperty name="height" value="0.1" units="cm"/>
    </inkml:brush>
  </inkml:definitions>
  <inkml:trace contextRef="#ctx0" brushRef="#br0">28821 7450 16383 0 0,'0'4'0'0'0,"0"4"0"0"0,0 4 0 0 0,0 4 0 0 0,0 2 0 0 0,0 2 0 0 0,0 1 0 0 0,0 0 0 0 0,0 0 0 0 0,0 3 0 0 0,0 5 0 0 0,0 4 0 0 0,0 3 0 0 0,0 6 0 0 0,0 2 0 0 0,0 5 0 0 0,0-3 0 0 0,0-3 0 0 0,0-1 0 0 0,0-1 0 0 0,0-1 0 0 0,0 3 0 0 0,0 5 0 0 0,0 0 0 0 0,0 0 0 0 0,0-2 0 0 0,0 2 0 0 0,0-1 0 0 0,0-1 0 0 0,0-2 0 0 0,0-1 0 0 0,0 5 0 0 0,0 5 0 0 0,0 8 0 0 0,0 10 0 0 0,0 6 0 0 0,0 5 0 0 0,0 5 0 0 0,0 1 0 0 0,0-3 0 0 0,0-10 0 0 0,0-8 0 0 0,0-7 0 0 0,0-8 0 0 0,0-6 0 0 0,0 0 0 0 0,4-1 0 0 0,0-2 0 0 0,1 0 0 0 0,-2 8 0 0 0,0 4 0 0 0,-2-6 0 0 0,0-2 0 0 0,-1-4 0 0 0,0-5 0 0 0,0-6 0 0 0,0-5 0 0 0,0 0 0 0 0,0-1 0 0 0,0 1 0 0 0,-1 7 0 0 0,5 8 0 0 0,0 4 0 0 0,1 0 0 0 0,-2 3 0 0 0,0-3 0 0 0,-2-3 0 0 0,0 5 0 0 0,3-2 0 0 0,0 5 0 0 0,1 0 0 0 0,-2 2 0 0 0,-1 3 0 0 0,0-6 0 0 0,-2-7 0 0 0,1-4 0 0 0,2-6 0 0 0,1-5 0 0 0,1 1 0 0 0,1-3 0 0 0,1-1 0 0 0,-1-2 0 0 0,-2 5 0 0 0,-1 5 0 0 0,-1 4 0 0 0,-2 2 0 0 0,0-1 0 0 0,0-5 0 0 0,0-1 0 0 0,0-2 0 0 0,-1 1 0 0 0,1-2 0 0 0,0 1 0 0 0,0 6 0 0 0,0 0 0 0 0,0 5 0 0 0,0-2 0 0 0,0-4 0 0 0,0-5 0 0 0,0-3 0 0 0,0 3 0 0 0,0 4 0 0 0,0 3 0 0 0,0 2 0 0 0,0 5 0 0 0,0 1 0 0 0,0-3 0 0 0,0 1 0 0 0,0-3 0 0 0,0 3 0 0 0,0-4 0 0 0,0 2 0 0 0,0-2 0 0 0,0 2 0 0 0,0-2 0 0 0,0 3 0 0 0,0 0 0 0 0,-3 8 0 0 0,-2 1 0 0 0,1-4 0 0 0,-3 4 0 0 0,0-1 0 0 0,1-4 0 0 0,-2-1 0 0 0,-3 0 0 0 0,1-5 0 0 0,1-6 0 0 0,0 5 0 0 0,0 7 0 0 0,3-2 0 0 0,2 6 0 0 0,1 1 0 0 0,2-5 0 0 0,0-3 0 0 0,2-5 0 0 0,-1-3 0 0 0,0-4 0 0 0,1-3 0 0 0,-1 0 0 0 0,0-1 0 0 0,0 1 0 0 0,0 7 0 0 0,0 4 0 0 0,0 5 0 0 0,0 0 0 0 0,0-2 0 0 0,0-1 0 0 0,0 0 0 0 0,0-1 0 0 0,0 0 0 0 0,0 3 0 0 0,0-1 0 0 0,0-6 0 0 0,0-4 0 0 0,0-6 0 0 0,0-6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82"/>
    </inkml:context>
    <inkml:brush xml:id="br0">
      <inkml:brushProperty name="width" value="0.1" units="cm"/>
      <inkml:brushProperty name="height" value="0.1" units="cm"/>
    </inkml:brush>
  </inkml:definitions>
  <inkml:trace contextRef="#ctx0" brushRef="#br0">28440 7634 16383 0 0,'0'-3'0'0'0,"0"-9"0"0"0,3-4 0 0 0,2-5 0 0 0,-1-1 0 0 0,3 0 0 0 0,0 0 0 0 0,-1-3 0 0 0,2 2 0 0 0,-1 2 0 0 0,3-5 0 0 0,-2-3 0 0 0,3 5 0 0 0,-2 2 0 0 0,2 2 0 0 0,-1 1 0 0 0,-3-1 0 0 0,2 1 0 0 0,1 0 0 0 0,1-1 0 0 0,1 1 0 0 0,1-1 0 0 0,0 0 0 0 0,0-1 0 0 0,-2 1 0 0 0,1 3 0 0 0,-2 2 0 0 0,1 2 0 0 0,2 5 0 0 0,2 6 0 0 0,-1 7 0 0 0,0 6 0 0 0,1 5 0 0 0,-1 10 0 0 0,-1 0 0 0 0,-2 0 0 0 0,1 5 0 0 0,1 1 0 0 0,3-2 0 0 0,-3-2 0 0 0,-2-2 0 0 0,0-7 0 0 0,-3-2 0 0 0,-1 0 0 0 0,1-4 0 0 0,-2-1 0 0 0,0 2 0 0 0,-3 1 0 0 0,0 2 0 0 0,-2 2 0 0 0,-1 0 0 0 0,0 1 0 0 0,0 0 0 0 0,-4-3 0 0 0,-4-4 0 0 0,-5-5 0 0 0,-6 0 0 0 0,-8-2 0 0 0,-2-1 0 0 0,1-2 0 0 0,1-1 0 0 0,2-2 0 0 0,2 1 0 0 0,1-2 0 0 0,1 1 0 0 0,1 0 0 0 0,0-1 0 0 0,0 1 0 0 0,0 0 0 0 0,0 0 0 0 0,7-4 0 0 0,9-4 0 0 0,12-7 0 0 0,5-6 0 0 0,3 2 0 0 0,3 0 0 0 0,-2-3 0 0 0,-4-2 0 0 0,-5 1 0 0 0,1 3 0 0 0,-2 2 0 0 0,-1 1 0 0 0,0 3 0 0 0,1 0 0 0 0,-2 0 0 0 0,2 2 0 0 0,0-1 0 0 0,-2-1 0 0 0,2 2 0 0 0,0-1 0 0 0,-1-2 0 0 0,-5-1 0 0 0,-7-1 0 0 0,-5 1 0 0 0,-1 1 0 0 0,2 6 0 0 0,-1 8 0 0 0,1 8 0 0 0,3 6 0 0 0,-2 0 0 0 0,2 2 0 0 0,-2 2 0 0 0,1 1 0 0 0,-3-2 0 0 0,6-1 0 0 0,6-2 0 0 0,9-4 0 0 0,8-3 0 0 0,3-3 0 0 0,2-2 0 0 0,3-1 0 0 0,2-1 0 0 0,-1 1 0 0 0,-2-1 0 0 0,-2 1 0 0 0,-1-1 0 0 0,-7 1 0 0 0,-11 0 0 0 0,-9 0 0 0 0,-6 0 0 0 0,-10 0 0 0 0,-3 3 0 0 0,-2 5 0 0 0,1 5 0 0 0,4 2 0 0 0,2 7 0 0 0,5 3 0 0 0,0 0 0 0 0,8-4 0 0 0,10-6 0 0 0,8-5 0 0 0,10 0 0 0 0,4-3 0 0 0,0-3 0 0 0,1-1 0 0 0,-2-1 0 0 0,1-2 0 0 0,-6 0 0 0 0,-10-4 0 0 0,-11-1 0 0 0,-11 1 0 0 0,-8 0 0 0 0,-3 1 0 0 0,-2 1 0 0 0,0 2 0 0 0,2-1 0 0 0,0-2 0 0 0,1-2 0 0 0,1 1 0 0 0,7 1 0 0 0,10 1 0 0 0,9 0 0 0 0,6 1 0 0 0,6 1 0 0 0,-4 0 0 0 0,-8 0 0 0 0,-14 0 0 0 0,-10 1 0 0 0,-8-1 0 0 0,-3 0 0 0 0,0 0 0 0 0,5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83"/>
    </inkml:context>
    <inkml:brush xml:id="br0">
      <inkml:brushProperty name="width" value="0.1" units="cm"/>
      <inkml:brushProperty name="height" value="0.1" units="cm"/>
    </inkml:brush>
  </inkml:definitions>
  <inkml:trace contextRef="#ctx0" brushRef="#br0">30694 6186 16383 0 0,'0'3'0'0'0,"0"5"0"0"0,0 5 0 0 0,0 6 0 0 0,0 4 0 0 0,0 5 0 0 0,0 0 0 0 0,0 0 0 0 0,0 2 0 0 0,0-2 0 0 0,-3-1 0 0 0,-2 5 0 0 0,1 0 0 0 0,0 2 0 0 0,2 2 0 0 0,0-2 0 0 0,1-4 0 0 0,1-2 0 0 0,0-4 0 0 0,0-1 0 0 0,0-3 0 0 0,0 0 0 0 0,1 0 0 0 0,-1-1 0 0 0,0 4 0 0 0,0 5 0 0 0,0 1 0 0 0,0-1 0 0 0,0-2 0 0 0,0-2 0 0 0,0-2 0 0 0,0 0 0 0 0,0-2 0 0 0,0 0 0 0 0,3 0 0 0 0,2 0 0 0 0,-1 3 0 0 0,0 2 0 0 0,-2 2 0 0 0,0 1 0 0 0,-1-1 0 0 0,-1 5 0 0 0,0 1 0 0 0,0-2 0 0 0,0-3 0 0 0,-1-3 0 0 0,1 2 0 0 0,3-1 0 0 0,2-1 0 0 0,-1-2 0 0 0,0-1 0 0 0,-2-1 0 0 0,0 3 0 0 0,2-3 0 0 0,1-1 0 0 0,-1 3 0 0 0,0 0 0 0 0,-2 0 0 0 0,-1 0 0 0 0,0-1 0 0 0,-1 0 0 0 0,0 2 0 0 0,0 4 0 0 0,0 1 0 0 0,0-1 0 0 0,-1-2 0 0 0,1 2 0 0 0,0 2 0 0 0,0 0 0 0 0,0-1 0 0 0,0-3 0 0 0,0 4 0 0 0,0 2 0 0 0,0 1 0 0 0,0-2 0 0 0,0 2 0 0 0,0 1 0 0 0,0-1 0 0 0,0-3 0 0 0,0-3 0 0 0,0-3 0 0 0,0-2 0 0 0,0-1 0 0 0,0-1 0 0 0,0-1 0 0 0,0 1 0 0 0,0-1 0 0 0,0 1 0 0 0,0 0 0 0 0,0 0 0 0 0,0 0 0 0 0,0 0 0 0 0,0 0 0 0 0,0 1 0 0 0,0-1 0 0 0,0 0 0 0 0,0 0 0 0 0,0 0 0 0 0,0 0 0 0 0,0 1 0 0 0,0-1 0 0 0,0 3 0 0 0,0 2 0 0 0,0 0 0 0 0,0-2 0 0 0,4 3 0 0 0,0 1 0 0 0,1-2 0 0 0,-2-1 0 0 0,0-1 0 0 0,-2-2 0 0 0,0 0 0 0 0,-1-1 0 0 0,0 0 0 0 0,0 0 0 0 0,0 0 0 0 0,0 0 0 0 0,3-4 0 0 0,2 0 0 0 0,2 3 0 0 0,5-1 0 0 0,-1-1 0 0 0,2 1 0 0 0,2-3 0 0 0,1-1 0 0 0,3-2 0 0 0,-3 0 0 0 0,-1-2 0 0 0,1-3 0 0 0,1-3 0 0 0,1-1 0 0 0,1-2 0 0 0,1-1 0 0 0,0 3 0 0 0,0 1 0 0 0,0 4 0 0 0,1-1 0 0 0,-1 0 0 0 0,0-2 0 0 0,-6-2 0 0 0,-10-1 0 0 0,-9-2 0 0 0,-3-3 0 0 0,0-5 0 0 0,-6-5 0 0 0,-1-3 0 0 0,3-2 0 0 0,-1 1 0 0 0,-1 1 0 0 0,2-1 0 0 0,3-1 0 0 0,-1 0 0 0 0,2-1 0 0 0,2-1 0 0 0,2 0 0 0 0,2 0 0 0 0,4 3 0 0 0,6 5 0 0 0,4 4 0 0 0,1 7 0 0 0,1 7 0 0 0,-1 6 0 0 0,0 8 0 0 0,1 3 0 0 0,2 2 0 0 0,-2 4 0 0 0,1-4 0 0 0,-4-2 0 0 0,2-2 0 0 0,-3-1 0 0 0,1-4 0 0 0,-2-1 0 0 0,1-3 0 0 0,-4-4 0 0 0,-7-3 0 0 0,-6-3 0 0 0,-6-1 0 0 0,-4-1 0 0 0,-3 0 0 0 0,-1-1 0 0 0,3 4 0 0 0,1 1 0 0 0,0 0 0 0 0,0-1 0 0 0,-1-1 0 0 0,-1 0 0 0 0,-1-1 0 0 0,0-1 0 0 0,0 0 0 0 0,4 3 0 0 0,7 2 0 0 0,9-1 0 0 0,8-1 0 0 0,5 0 0 0 0,5-2 0 0 0,3 0 0 0 0,-3-4 0 0 0,-4-2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84"/>
    </inkml:context>
    <inkml:brush xml:id="br0">
      <inkml:brushProperty name="width" value="0.1" units="cm"/>
      <inkml:brushProperty name="height" value="0.1" units="cm"/>
    </inkml:brush>
  </inkml:definitions>
  <inkml:trace contextRef="#ctx0" brushRef="#br0">30881 6068 16383 0 0,'0'4'0'0'0,"0"4"0"0"0,0 4 0 0 0,0 4 0 0 0,0 2 0 0 0,0 2 0 0 0,0 1 0 0 0,0 0 0 0 0,0 0 0 0 0,0 0 0 0 0,0 0 0 0 0,0-1 0 0 0,0 0 0 0 0,0 1 0 0 0,0-1 0 0 0,0 0 0 0 0,0 0 0 0 0,0 0 0 0 0,0 0 0 0 0,0 0 0 0 0,-3 1 0 0 0,-2-1 0 0 0,1 3 0 0 0,0 2 0 0 0,-1 0 0 0 0,-2-2 0 0 0,2 0 0 0 0,1-1 0 0 0,2-1 0 0 0,1-1 0 0 0,0 0 0 0 0,1 0 0 0 0,0 0 0 0 0,0 0 0 0 0,-3 0 0 0 0,-1 0 0 0 0,-1 0 0 0 0,2 0 0 0 0,1 1 0 0 0,0-1 0 0 0,1 0 0 0 0,1 0 0 0 0,0 0 0 0 0,0 0 0 0 0,0 1 0 0 0,0-1 0 0 0,1 0 0 0 0,-1 0 0 0 0,0 0 0 0 0,0 0 0 0 0,3-3 0 0 0,2-1 0 0 0,3-4 0 0 0,0 0 0 0 0,-2 2 0 0 0,3 1 0 0 0,-1 1 0 0 0,-2 3 0 0 0,2-3 0 0 0,-1-1 0 0 0,-1 1 0 0 0,-2 1 0 0 0,-2 1 0 0 0,3 1 0 0 0,3 1 0 0 0,1 0 0 0 0,2-4 0 0 0,-1 0 0 0 0,-1 0 0 0 0,0 1 0 0 0,-1 1 0 0 0,1-3 0 0 0,3-4 0 0 0,0 0 0 0 0,0 2 0 0 0,2-2 0 0 0,3-3 0 0 0,-3 1 0 0 0,1-1 0 0 0,0-2 0 0 0,2-2 0 0 0,1-2 0 0 0,1 3 0 0 0,1-1 0 0 0,0 1 0 0 0,0 1 0 0 0,-3 4 0 0 0,-1 0 0 0 0,0-1 0 0 0,-6-3 0 0 0,-8-2 0 0 0,-5-5 0 0 0,-5-3 0 0 0,-1-4 0 0 0,-2 0 0 0 0,0-3 0 0 0,2-2 0 0 0,3-3 0 0 0,2-2 0 0 0,-1-1 0 0 0,0-2 0 0 0,0 1 0 0 0,2-1 0 0 0,1 0 0 0 0,1 1 0 0 0,1-1 0 0 0,0 1 0 0 0,0 0 0 0 0,-3 0 0 0 0,2 3 0 0 0,1 8 0 0 0,4 6 0 0 0,2 6 0 0 0,3 4 0 0 0,0 3 0 0 0,-2 3 0 0 0,-2 4 0 0 0,2-2 0 0 0,0 0 0 0 0,1-2 0 0 0,1 0 0 0 0,-3 1 0 0 0,-1 2 0 0 0,-2 1 0 0 0,-2 2 0 0 0,3-3 0 0 0,1-1 0 0 0,2-2 0 0 0,1-1 0 0 0,-1 2 0 0 0,-3 1 0 0 0,0 2 0 0 0,-3 2 0 0 0,-3-3 0 0 0,-6-4 0 0 0,-5-4 0 0 0,-3-4 0 0 0,-3-2 0 0 0,-1-1 0 0 0,-1-1 0 0 0,0-1 0 0 0,3-3 0 0 0,2-2 0 0 0,0 2 0 0 0,-1 0 0 0 0,-1 1 0 0 0,3-2 0 0 0,0-1 0 0 0,-1 2 0 0 0,0 0 0 0 0,-2 2 0 0 0,-1 1 0 0 0,0 0 0 0 0,-1 1 0 0 0,6 0 0 0 0,10 0 0 0 0,8 0 0 0 0,8 1 0 0 0,4-1 0 0 0,0-3 0 0 0,1-2 0 0 0,0 1 0 0 0,-2-3 0 0 0,0-4 0 0 0,0-3 0 0 0,2 1 0 0 0,-3-1 0 0 0,0 2 0 0 0,-2-1 0 0 0,0-1 0 0 0,1 2 0 0 0,-1-1 0 0 0,1 2 0 0 0,-3 0 0 0 0,-2 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68"/>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13672 17275 16383 0 0,'0'-3'0'0'0,"-4"-2"0"0"0,-4 1 0 0 0,-4-3 0 0 0,-4-3 0 0 0,-9-8 0 0 0,-7-3 0 0 0,-6-5 0 0 0,-2-2 0 0 0,-2-3 0 0 0,0 1 0 0 0,-1 1 0 0 0,-2-1 0 0 0,-4 5 0 0 0,-1 3 0 0 0,1 2 0 0 0,3 5 0 0 0,1 0 0 0 0,6 4 0 0 0,2-4 0 0 0,5 2 0 0 0,3 2 0 0 0,4-1 0 0 0,2 3 0 0 0,3 2 0 0 0,-4-1 0 0 0,-3-2 0 0 0,-5 0 0 0 0,0-2 0 0 0,6-1 0 0 0,0 0 0 0 0,1 3 0 0 0,4 0 0 0 0,4 2 0 0 0,0 1 0 0 0,0 0 0 0 0,-1-4 0 0 0,0-2 0 0 0,-1 0 0 0 0,-1 3 0 0 0,3-1 0 0 0,-2-1 0 0 0,-1-3 0 0 0,2-1 0 0 0,-2-3 0 0 0,-1 0 0 0 0,-1-1 0 0 0,4-1 0 0 0,4 1 0 0 0,9 3 0 0 0,5 1 0 0 0,5 0 0 0 0,6-1 0 0 0,5 2 0 0 0,2 5 0 0 0,2-1 0 0 0,1 3 0 0 0,0 2 0 0 0,1-2 0 0 0,-1-2 0 0 0,-1 0 0 0 0,1 2 0 0 0,-1 3 0 0 0,1 1 0 0 0,-1-1 0 0 0,0 0 0 0 0,0 0 0 0 0,0-1 0 0 0,4-1 0 0 0,0 1 0 0 0,1 2 0 0 0,-1 2 0 0 0,-2 0 0 0 0,0-2 0 0 0,-1 0 0 0 0,-1 0 0 0 0,1 0 0 0 0,-1 2 0 0 0,0 1 0 0 0,0 0 0 0 0,3 1 0 0 0,2 0 0 0 0,2 0 0 0 0,2 4 0 0 0,-2 1 0 0 0,1-1 0 0 0,-3 3 0 0 0,0 4 0 0 0,3-1 0 0 0,0 2 0 0 0,-1 3 0 0 0,2-2 0 0 0,-1 0 0 0 0,-2 2 0 0 0,-2-2 0 0 0,-1-3 0 0 0,-1 0 0 0 0,2 2 0 0 0,4-1 0 0 0,1 4 0 0 0,2 0 0 0 0,3 0 0 0 0,-5 2 0 0 0,-3-2 0 0 0,-4-4 0 0 0,-4-1 0 0 0,-3-1 0 0 0,0 1 0 0 0,5 2 0 0 0,5 6 0 0 0,1 3 0 0 0,1 2 0 0 0,2 3 0 0 0,0-2 0 0 0,-2 1 0 0 0,-2-3 0 0 0,-2-2 0 0 0,-1-5 0 0 0,-1-1 0 0 0,-1 0 0 0 0,0-2 0 0 0,-4 1 0 0 0,-1-3 0 0 0,1-2 0 0 0,-3 0 0 0 0,0 3 0 0 0,1-1 0 0 0,2-2 0 0 0,5 1 0 0 0,2 3 0 0 0,1 2 0 0 0,-1-1 0 0 0,0 1 0 0 0,-1-3 0 0 0,-1 2 0 0 0,0-3 0 0 0,-4 1 0 0 0,-1-1 0 0 0,-1-3 0 0 0,-2 1 0 0 0,0-1 0 0 0,1-1 0 0 0,-1 1 0 0 0,-4 3 0 0 0,-3 4 0 0 0,-2 2 0 0 0,-2 6 0 0 0,-5-2 0 0 0,-6 1 0 0 0,0-2 0 0 0,-6 1 0 0 0,-8 0 0 0 0,-6 0 0 0 0,-2-4 0 0 0,1-4 0 0 0,6 0 0 0 0,-1-4 0 0 0,5 2 0 0 0,2-2 0 0 0,1-1 0 0 0,-1-3 0 0 0,0 2 0 0 0,0-1 0 0 0,-2 0 0 0 0,1-2 0 0 0,-1 0 0 0 0,0-2 0 0 0,-4-1 0 0 0,-1 0 0 0 0,0 0 0 0 0,2 0 0 0 0,0 0 0 0 0,1-1 0 0 0,1 1 0 0 0,1 0 0 0 0,-4-3 0 0 0,0-2 0 0 0,-4-3 0 0 0,-4-3 0 0 0,-2-1 0 0 0,0-4 0 0 0,2 0 0 0 0,1 3 0 0 0,5 0 0 0 0,3 3 0 0 0,6-1 0 0 0,3 1 0 0 0,-1 3 0 0 0,0 3 0 0 0,-1 1 0 0 0,-2 2 0 0 0,-1 1 0 0 0,-1 0 0 0 0,0 0 0 0 0,0 1 0 0 0,0-1 0 0 0,-1 1 0 0 0,1-1 0 0 0,-7-3 0 0 0,-6-2 0 0 0,-4 1 0 0 0,1-3 0 0 0,-1 0 0 0 0,0-3 0 0 0,-11-5 0 0 0,-5-5 0 0 0,4-2 0 0 0,3 0 0 0 0,-1-1 0 0 0,4 1 0 0 0,6 4 0 0 0,6 5 0 0 0,8 1 0 0 0,5 3 0 0 0,2-1 0 0 0,0-1 0 0 0,-4-3 0 0 0,-2 1 0 0 0,-5-1 0 0 0,-3-1 0 0 0,-5-2 0 0 0,-2-1 0 0 0,-2 3 0 0 0,1-1 0 0 0,2 4 0 0 0,3-1 0 0 0,3 3 0 0 0,4 3 0 0 0,2-1 0 0 0,3 1 0 0 0,4-2 0 0 0,2 0 0 0 0,3 0 0 0 0,1-1 0 0 0,-2 3 0 0 0,-1-1 0 0 0,-3 0 0 0 0,2-1 0 0 0,1-3 0 0 0,1-3 0 0 0,1-5 0 0 0,-2 0 0 0 0,2 0 0 0 0,3 1 0 0 0,6 3 0 0 0,4-3 0 0 0,5 2 0 0 0,2 1 0 0 0,2 3 0 0 0,4 0 0 0 0,-1-1 0 0 0,4-2 0 0 0,-1-1 0 0 0,1 2 0 0 0,7 0 0 0 0,3-1 0 0 0,-2 0 0 0 0,-3 1 0 0 0,-2 4 0 0 0,0 0 0 0 0,-1 3 0 0 0,1 1 0 0 0,-1 3 0 0 0,-2 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69"/>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3657 3656 16383 0 0,'0'3'0'0'0,"0"5"0"0"0,0 4 0 0 0,0 4 0 0 0,0 3 0 0 0,0 0 0 0 0,0 2 0 0 0,0 4 0 0 0,0 0 0 0 0,0 0 0 0 0,0 3 0 0 0,0 0 0 0 0,0-2 0 0 0,0 2 0 0 0,0-1 0 0 0,0 0 0 0 0,0-3 0 0 0,0 2 0 0 0,0 0 0 0 0,0-1 0 0 0,0-1 0 0 0,0-2 0 0 0,0-1 0 0 0,0 0 0 0 0,0-1 0 0 0,0 0 0 0 0,0-7 0 0 0,4-9 0 0 0,4-8 0 0 0,4-5 0 0 0,4-6 0 0 0,6-5 0 0 0,-1-2 0 0 0,3-1 0 0 0,0 0 0 0 0,1 4 0 0 0,-2 2 0 0 0,0 0 0 0 0,2 0 0 0 0,3-1 0 0 0,2 3 0 0 0,1 0 0 0 0,0 0 0 0 0,-3-2 0 0 0,-2 0 0 0 0,1 1 0 0 0,0 1 0 0 0,-2 3 0 0 0,-2 0 0 0 0,0 2 0 0 0,-2 3 0 0 0,-1-2 0 0 0,0 2 0 0 0,0 2 0 0 0,0-2 0 0 0,3-3 0 0 0,5-4 0 0 0,5-2 0 0 0,6-2 0 0 0,-3-2 0 0 0,3 0 0 0 0,-6-1 0 0 0,3 4 0 0 0,-3 4 0 0 0,1 1 0 0 0,-5 0 0 0 0,-2 1 0 0 0,-1 3 0 0 0,-1-1 0 0 0,-3 1 0 0 0,-1 2 0 0 0,7 2 0 0 0,4-1 0 0 0,22-1 0 0 0,8 1 0 0 0,4 2 0 0 0,1 1 0 0 0,6-3 0 0 0,-2 0 0 0 0,-7-3 0 0 0,-10 1 0 0 0,-5-3 0 0 0,-3 0 0 0 0,-7 3 0 0 0,-5-2 0 0 0,-10-2 0 0 0,-5 0 0 0 0,-2 3 0 0 0,-1-5 0 0 0,4 0 0 0 0,5-1 0 0 0,6-2 0 0 0,4-1 0 0 0,6-2 0 0 0,0 0 0 0 0,0 2 0 0 0,-1 2 0 0 0,-3-2 0 0 0,-5 4 0 0 0,0 3 0 0 0,-7 0 0 0 0,-3 2 0 0 0,1-2 0 0 0,0-1 0 0 0,0 0 0 0 0,2-1 0 0 0,5-3 0 0 0,3-1 0 0 0,3-1 0 0 0,-1-2 0 0 0,1-1 0 0 0,0-1 0 0 0,-2 4 0 0 0,0-2 0 0 0,1-2 0 0 0,-2 3 0 0 0,-3 1 0 0 0,-3 1 0 0 0,-3 2 0 0 0,1 0 0 0 0,0-1 0 0 0,0 3 0 0 0,-2 2 0 0 0,-1 1 0 0 0,-1 1 0 0 0,-1 2 0 0 0,0 2 0 0 0,4-2 0 0 0,0 1 0 0 0,1 0 0 0 0,-5-2 0 0 0,-2 1 0 0 0,-1 0 0 0 0,4-1 0 0 0,8-7 0 0 0,3-1 0 0 0,0 2 0 0 0,-3 0 0 0 0,-3 2 0 0 0,-2 3 0 0 0,-5 0 0 0 0,-2 0 0 0 0,-5-1 0 0 0,-4-2 0 0 0,-3-4 0 0 0,-3-2 0 0 0,-1-1 0 0 0,-1-2 0 0 0,-1 0 0 0 0,-3 2 0 0 0,-2 2 0 0 0,2 0 0 0 0,-4 2 0 0 0,1 1 0 0 0,-2 2 0 0 0,-4 3 0 0 0,-2 3 0 0 0,-2 2 0 0 0,-2 2 0 0 0,-1 1 0 0 0,-4 0 0 0 0,-5 1 0 0 0,-1 3 0 0 0,-1 4 0 0 0,0 2 0 0 0,2 1 0 0 0,3 0 0 0 0,5 1 0 0 0,0-2 0 0 0,0 2 0 0 0,-3 1 0 0 0,-5-1 0 0 0,-7 1 0 0 0,-9-2 0 0 0,-2 0 0 0 0,-1 3 0 0 0,5-2 0 0 0,2-3 0 0 0,2 1 0 0 0,0 2 0 0 0,4-2 0 0 0,0-1 0 0 0,4 0 0 0 0,3-1 0 0 0,-1-2 0 0 0,2 2 0 0 0,1-1 0 0 0,-1-2 0 0 0,0 3 0 0 0,2-2 0 0 0,-2 3 0 0 0,-4 3 0 0 0,-2 0 0 0 0,-4 0 0 0 0,-1 3 0 0 0,1-2 0 0 0,1-3 0 0 0,-4 0 0 0 0,-2 2 0 0 0,-4-1 0 0 0,2-3 0 0 0,-5 2 0 0 0,3-2 0 0 0,-9-2 0 0 0,2-2 0 0 0,4 2 0 0 0,-1-1 0 0 0,4 0 0 0 0,-2 2 0 0 0,2 3 0 0 0,6 0 0 0 0,3-2 0 0 0,5-2 0 0 0,3-2 0 0 0,1 2 0 0 0,-2 3 0 0 0,0 0 0 0 0,3-2 0 0 0,-6 2 0 0 0,-2 3 0 0 0,-4-1 0 0 0,-1 1 0 0 0,-11-1 0 0 0,-4 0 0 0 0,1 3 0 0 0,2-2 0 0 0,4 1 0 0 0,2-2 0 0 0,7-3 0 0 0,5-3 0 0 0,-1 2 0 0 0,2-1 0 0 0,0 2 0 0 0,1 0 0 0 0,1-2 0 0 0,-3-1 0 0 0,-2-3 0 0 0,3 0 0 0 0,2 2 0 0 0,3 1 0 0 0,4-1 0 0 0,2 2 0 0 0,1 1 0 0 0,4 2 0 0 0,2 0 0 0 0,4 1 0 0 0,-1 0 0 0 0,3 1 0 0 0,-2-2 0 0 0,3 2 0 0 0,-3 2 0 0 0,-1-1 0 0 0,0 1 0 0 0,0-2 0 0 0,1 1 0 0 0,-1-2 0 0 0,-1-3 0 0 0,-3-2 0 0 0,-1 2 0 0 0,-2 2 0 0 0,0 3 0 0 0,-2 1 0 0 0,4 0 0 0 0,5 2 0 0 0,0-2 0 0 0,3 1 0 0 0,3 1 0 0 0,5-2 0 0 0,4-3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0"/>
    </inkml:context>
    <inkml:brush xml:id="br0">
      <inkml:brushProperty name="width" value="0.1" units="cm"/>
      <inkml:brushProperty name="height" value="0.1" units="cm"/>
    </inkml:brush>
  </inkml:definitions>
  <inkml:trace contextRef="#ctx0" brushRef="#br0">6934 13679 16383 0 0,'-4'0'0'0'0,"-4"0"0"0"0,-4 0 0 0 0,-4 0 0 0 0,-2 0 0 0 0,-2 0 0 0 0,-1 0 0 0 0,-3 0 0 0 0,-2 0 0 0 0,-3 0 0 0 0,1 0 0 0 0,-3 0 0 0 0,1 0 0 0 0,-1 0 0 0 0,-3 0 0 0 0,2-3 0 0 0,-2-5 0 0 0,0-1 0 0 0,-3 1 0 0 0,3-2 0 0 0,-1-2 0 0 0,-1 1 0 0 0,3 2 0 0 0,3 3 0 0 0,3 2 0 0 0,3 2 0 0 0,-5-2 0 0 0,-7-1 0 0 0,-9-2 0 0 0,-9-4 0 0 0,0 0 0 0 0,-8-2 0 0 0,-3 2 0 0 0,6 3 0 0 0,6 2 0 0 0,2-1 0 0 0,6 1 0 0 0,3 1 0 0 0,7 2 0 0 0,4-3 0 0 0,6 1 0 0 0,2 0 0 0 0,-1 1 0 0 0,0 2 0 0 0,-3-3 0 0 0,0-3 0 0 0,-3-1 0 0 0,-2 1 0 0 0,0 2 0 0 0,2 3 0 0 0,7-3 0 0 0,3 1 0 0 0,2 0 0 0 0,0 2 0 0 0,-3-3 0 0 0,-2 0 0 0 0,0-2 0 0 0,0 0 0 0 0,-2 1 0 0 0,-5-1 0 0 0,0-3 0 0 0,2 0 0 0 0,-2 3 0 0 0,2 2 0 0 0,4-1 0 0 0,4-3 0 0 0,-2 0 0 0 0,0 2 0 0 0,-4-1 0 0 0,-4 1 0 0 0,-1 1 0 0 0,3 3 0 0 0,1-2 0 0 0,3 0 0 0 0,1 2 0 0 0,2-3 0 0 0,0 0 0 0 0,1-2 0 0 0,1 1 0 0 0,-1 1 0 0 0,0-2 0 0 0,0 2 0 0 0,4-3 0 0 0,0 2 0 0 0,1 1 0 0 0,-6-1 0 0 0,-1-3 0 0 0,-1 0 0 0 0,-3 3 0 0 0,-1-5 0 0 0,1 0 0 0 0,-2 3 0 0 0,0-2 0 0 0,2 3 0 0 0,1-2 0 0 0,3 2 0 0 0,0-1 0 0 0,1 0 0 0 0,1 0 0 0 0,0 1 0 0 0,4-2 0 0 0,1 1 0 0 0,-1 3 0 0 0,0-1 0 0 0,-2-3 0 0 0,-1-3 0 0 0,0 1 0 0 0,3 0 0 0 0,4-2 0 0 0,0-6 0 0 0,3-1 0 0 0,3-5 0 0 0,-2-1 0 0 0,2-3 0 0 0,1 1 0 0 0,-2-5 0 0 0,0 0 0 0 0,2 0 0 0 0,1-2 0 0 0,1 2 0 0 0,2 4 0 0 0,1 3 0 0 0,0 0 0 0 0,0-5 0 0 0,0-5 0 0 0,0-2 0 0 0,4-5 0 0 0,1-1 0 0 0,-1 3 0 0 0,0 3 0 0 0,-2 1 0 0 0,0 0 0 0 0,-1 3 0 0 0,-1 5 0 0 0,0 4 0 0 0,3 3 0 0 0,2-1 0 0 0,-1 0 0 0 0,-1 1 0 0 0,-1 1 0 0 0,0 1 0 0 0,-1 1 0 0 0,-1 1 0 0 0,0-1 0 0 0,0 1 0 0 0,0 0 0 0 0,0-3 0 0 0,-1-2 0 0 0,1 1 0 0 0,0 1 0 0 0,4 0 0 0 0,0-2 0 0 0,1-1 0 0 0,-2-5 0 0 0,0-6 0 0 0,-2 2 0 0 0,0 2 0 0 0,-1 0 0 0 0,0-4 0 0 0,4-4 0 0 0,0 0 0 0 0,0-1 0 0 0,-1-4 0 0 0,0-3 0 0 0,-2-2 0 0 0,0 6 0 0 0,-1 6 0 0 0,0 4 0 0 0,0 0 0 0 0,0-1 0 0 0,0 0 0 0 0,0-2 0 0 0,0-1 0 0 0,0 3 0 0 0,0 1 0 0 0,-1-1 0 0 0,1-1 0 0 0,0-1 0 0 0,1-1 0 0 0,-1 2 0 0 0,0 5 0 0 0,-4 4 0 0 0,0 4 0 0 0,-1 1 0 0 0,2 3 0 0 0,-3 0 0 0 0,0-3 0 0 0,0-4 0 0 0,3-1 0 0 0,-3-3 0 0 0,0 0 0 0 0,1 3 0 0 0,-2 2 0 0 0,0-1 0 0 0,1 0 0 0 0,2 2 0 0 0,-2-2 0 0 0,0-3 0 0 0,-2 3 0 0 0,0 3 0 0 0,-2-5 0 0 0,0 0 0 0 0,3-3 0 0 0,-2 1 0 0 0,2-5 0 0 0,1 1 0 0 0,2-1 0 0 0,-2 2 0 0 0,0 1 0 0 0,1 2 0 0 0,2 2 0 0 0,1 4 0 0 0,0-2 0 0 0,-1 2 0 0 0,-2 0 0 0 0,1 2 0 0 0,1 0 0 0 0,0 2 0 0 0,2-6 0 0 0,0-2 0 0 0,1-3 0 0 0,0-3 0 0 0,0-2 0 0 0,0-2 0 0 0,1-1 0 0 0,-1-1 0 0 0,0-3 0 0 0,0 2 0 0 0,0 1 0 0 0,0-2 0 0 0,0 2 0 0 0,0-1 0 0 0,0 2 0 0 0,0 4 0 0 0,0-1 0 0 0,0 2 0 0 0,0 0 0 0 0,0 3 0 0 0,0 2 0 0 0,0 5 0 0 0,-3-6 0 0 0,-2-3 0 0 0,1 1 0 0 0,0 2 0 0 0,2 3 0 0 0,0-1 0 0 0,1 2 0 0 0,1-6 0 0 0,0-3 0 0 0,0 1 0 0 0,0-1 0 0 0,0 2 0 0 0,1 1 0 0 0,-1-2 0 0 0,0 3 0 0 0,0 2 0 0 0,0 0 0 0 0,0 2 0 0 0,0-2 0 0 0,0 1 0 0 0,0 3 0 0 0,-4-2 0 0 0,0 0 0 0 0,-1-1 0 0 0,2 0 0 0 0,0 2 0 0 0,2-1 0 0 0,0-13 0 0 0,1-7 0 0 0,0-1 0 0 0,0 3 0 0 0,0 3 0 0 0,0 6 0 0 0,0 5 0 0 0,1 5 0 0 0,-1 4 0 0 0,0 2 0 0 0,0 1 0 0 0,0 1 0 0 0,0-4 0 0 0,-4-4 0 0 0,0-5 0 0 0,-1 0 0 0 0,2 2 0 0 0,-3 2 0 0 0,0 3 0 0 0,1 3 0 0 0,1 0 0 0 0,1 2 0 0 0,2 0 0 0 0,0 0 0 0 0,-2-3 0 0 0,-2-1 0 0 0,1-4 0 0 0,-3 0 0 0 0,1-2 0 0 0,0 0 0 0 0,2 2 0 0 0,1-1 0 0 0,1 1 0 0 0,2 2 0 0 0,0-2 0 0 0,0-2 0 0 0,0-1 0 0 0,0 3 0 0 0,1 2 0 0 0,-1 2 0 0 0,0 2 0 0 0,0-2 0 0 0,0-5 0 0 0,0-3 0 0 0,0-3 0 0 0,0 0 0 0 0,-3 0 0 0 0,-2-1 0 0 0,1 2 0 0 0,0 3 0 0 0,2 4 0 0 0,0-1 0 0 0,1 2 0 0 0,1 1 0 0 0,0 1 0 0 0,0 2 0 0 0,0 1 0 0 0,0-3 0 0 0,-3-7 0 0 0,-1-9 0 0 0,-1-5 0 0 0,2-4 0 0 0,1 2 0 0 0,0 2 0 0 0,1 6 0 0 0,1 2 0 0 0,0 5 0 0 0,0 0 0 0 0,0 2 0 0 0,0 0 0 0 0,0-2 0 0 0,1 0 0 0 0,-1 0 0 0 0,0 2 0 0 0,0-2 0 0 0,0-2 0 0 0,0 2 0 0 0,0-4 0 0 0,0-3 0 0 0,0 2 0 0 0,0 3 0 0 0,0 5 0 0 0,0 3 0 0 0,0 0 0 0 0,0 0 0 0 0,0 2 0 0 0,0 1 0 0 0,0-2 0 0 0,0-1 0 0 0,-4 2 0 0 0,0 0 0 0 0,-1 2 0 0 0,2 0 0 0 0,0 1 0 0 0,2 1 0 0 0,0 0 0 0 0,1 0 0 0 0,0 0 0 0 0,0 0 0 0 0,0-3 0 0 0,0-2 0 0 0,0-3 0 0 0,0 0 0 0 0,0 1 0 0 0,1-5 0 0 0,-1-1 0 0 0,0-1 0 0 0,0 2 0 0 0,0 2 0 0 0,0 3 0 0 0,0 3 0 0 0,0 2 0 0 0,0 5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1"/>
    </inkml:context>
    <inkml:brush xml:id="br0">
      <inkml:brushProperty name="width" value="0.1" units="cm"/>
      <inkml:brushProperty name="height" value="0.1" units="cm"/>
    </inkml:brush>
  </inkml:definitions>
  <inkml:trace contextRef="#ctx0" brushRef="#br0">3422 8040 16383 0 0,'4'-4'0'0'0,"0"-4"0"0"0,4-4 0 0 0,3-4 0 0 0,8-5 0 0 0,3-7 0 0 0,1-5 0 0 0,4-4 0 0 0,-2-3 0 0 0,-7 3 0 0 0,-1 4 0 0 0,-5 3 0 0 0,-4 5 0 0 0,0 5 0 0 0,-1 4 0 0 0,1 4 0 0 0,3 4 0 0 0,3 7 0 0 0,3 7 0 0 0,1 2 0 0 0,5 11 0 0 0,-1 5 0 0 0,-2 2 0 0 0,0 0 0 0 0,-3-1 0 0 0,-6-2 0 0 0,0-4 0 0 0,-2-5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2"/>
    </inkml:context>
    <inkml:brush xml:id="br0">
      <inkml:brushProperty name="width" value="0.1" units="cm"/>
      <inkml:brushProperty name="height" value="0.1" units="cm"/>
    </inkml:brush>
  </inkml:definitions>
  <inkml:trace contextRef="#ctx0" brushRef="#br0">9401 13169 16383 0 0,'0'-4'0'0'0,"0"-7"0"0"0,0-6 0 0 0,0-3 0 0 0,-7-2 0 0 0,-5-4 0 0 0,-5 3 0 0 0,-2 1 0 0 0,-2 2 0 0 0,0 0 0 0 0,3 0 0 0 0,-3 1 0 0 0,0-1 0 0 0,-1 0 0 0 0,1 0 0 0 0,0 0 0 0 0,0 3 0 0 0,0 5 0 0 0,1-2 0 0 0,-7-3 0 0 0,-6 2 0 0 0,-4 3 0 0 0,-2 1 0 0 0,1 1 0 0 0,-6 0 0 0 0,-9-2 0 0 0,-3 1 0 0 0,5 2 0 0 0,11-1 0 0 0,9 2 0 0 0,7 2 0 0 0,3 2 0 0 0,2 1 0 0 0,-2 2 0 0 0,-2-2 0 0 0,1-2 0 0 0,-11-2 0 0 0,-6-1 0 0 0,-3 2 0 0 0,-9-6 0 0 0,2 0 0 0 0,2 1 0 0 0,-2 4 0 0 0,5-2 0 0 0,6 1 0 0 0,2 3 0 0 0,-2 1 0 0 0,1 2 0 0 0,1-3 0 0 0,2 0 0 0 0,1 1 0 0 0,-5 1 0 0 0,1 1 0 0 0,0 1 0 0 0,-1 0 0 0 0,-7 1 0 0 0,-4 3 0 0 0,4 2 0 0 0,3 0 0 0 0,4-2 0 0 0,3 0 0 0 0,0 2 0 0 0,-1 1 0 0 0,-2-2 0 0 0,0 0 0 0 0,-1-2 0 0 0,-1 3 0 0 0,4 0 0 0 0,3 3 0 0 0,1 0 0 0 0,0 2 0 0 0,-3 3 0 0 0,-1-1 0 0 0,1-3 0 0 0,1 2 0 0 0,1 1 0 0 0,1 2 0 0 0,2-1 0 0 0,-2 1 0 0 0,0 1 0 0 0,0-1 0 0 0,-1-1 0 0 0,-5 2 0 0 0,-2 1 0 0 0,-6 5 0 0 0,-1 3 0 0 0,0-4 0 0 0,-2 3 0 0 0,1 0 0 0 0,4-4 0 0 0,7-5 0 0 0,6-1 0 0 0,5-3 0 0 0,4-3 0 0 0,-2 0 0 0 0,0 3 0 0 0,-3 3 0 0 0,-7-1 0 0 0,-15 5 0 0 0,-9 2 0 0 0,-9 2 0 0 0,-3 1 0 0 0,4-4 0 0 0,2-5 0 0 0,6-4 0 0 0,8-4 0 0 0,11-3 0 0 0,4 2 0 0 0,5 0 0 0 0,0 0 0 0 0,3-2 0 0 0,1 0 0 0 0,3 2 0 0 0,1 1 0 0 0,1 0 0 0 0,1-2 0 0 0,0 0 0 0 0,1-2 0 0 0,-1 0 0 0 0,0-1 0 0 0,0 0 0 0 0,0 0 0 0 0,0-1 0 0 0,0-2 0 0 0,0-2 0 0 0,3-3 0 0 0,-2-3 0 0 0,-1-4 0 0 0,-1-6 0 0 0,-4-3 0 0 0,-1-4 0 0 0,1 3 0 0 0,4 2 0 0 0,3 5 0 0 0,4 2 0 0 0,1 0 0 0 0,3 0 0 0 0,-1-1 0 0 0,-1-1 0 0 0,1-1 0 0 0,2-1 0 0 0,0 0 0 0 0,-3-4 0 0 0,-2-4 0 0 0,1-1 0 0 0,0-3 0 0 0,-3-2 0 0 0,3 1 0 0 0,0 2 0 0 0,1-3 0 0 0,1 0 0 0 0,1 3 0 0 0,-1 7 0 0 0,1 3 0 0 0,3 3 0 0 0,-1-3 0 0 0,1-2 0 0 0,1-6 0 0 0,-1-2 0 0 0,0-3 0 0 0,-2 1 0 0 0,1 3 0 0 0,1 3 0 0 0,-1 6 0 0 0,0 0 0 0 0,-1-7 0 0 0,-3-9 0 0 0,1-2 0 0 0,1 3 0 0 0,1 0 0 0 0,0 4 0 0 0,3 2 0 0 0,1 4 0 0 0,3 3 0 0 0,-3-5 0 0 0,-3-2 0 0 0,-1-1 0 0 0,2 0 0 0 0,1 2 0 0 0,3-4 0 0 0,-3-7 0 0 0,-3 0 0 0 0,0 3 0 0 0,-2 2 0 0 0,1 2 0 0 0,2 1 0 0 0,2 2 0 0 0,-1-4 0 0 0,1 0 0 0 0,-2 3 0 0 0,0-1 0 0 0,1-1 0 0 0,3 1 0 0 0,1 3 0 0 0,-2 3 0 0 0,0 2 0 0 0,0 2 0 0 0,-1-2 0 0 0,-1-1 0 0 0,1 1 0 0 0,2-2 0 0 0,2-1 0 0 0,0 2 0 0 0,-2-3 0 0 0,0 1 0 0 0,-1 1 0 0 0,-1-2 0 0 0,-1-3 0 0 0,1 1 0 0 0,2 1 0 0 0,2-1 0 0 0,0-2 0 0 0,-2 1 0 0 0,-1 2 0 0 0,1 0 0 0 0,-3 0 0 0 0,1 3 0 0 0,0 2 0 0 0,2 1 0 0 0,1 2 0 0 0,2-3 0 0 0,0-1 0 0 0,-3 1 0 0 0,0 1 0 0 0,0-6 0 0 0,1-2 0 0 0,1-2 0 0 0,-3 1 0 0 0,0 3 0 0 0,0 2 0 0 0,1 0 0 0 0,2 0 0 0 0,1 2 0 0 0,0-2 0 0 0,1 0 0 0 0,0 1 0 0 0,0 2 0 0 0,-3-5 0 0 0,-1-2 0 0 0,-1 2 0 0 0,2-5 0 0 0,1-14 0 0 0,0-2 0 0 0,1-2 0 0 0,1 0 0 0 0,-3-2 0 0 0,-2 6 0 0 0,1 7 0 0 0,1 8 0 0 0,0 5 0 0 0,2 4 0 0 0,0 4 0 0 0,1-3 0 0 0,0-1 0 0 0,0-2 0 0 0,0-1 0 0 0,0-3 0 0 0,0 1 0 0 0,1 2 0 0 0,-1 1 0 0 0,0 3 0 0 0,0 1 0 0 0,0 1 0 0 0,0-9 0 0 0,0-4 0 0 0,0 1 0 0 0,0 3 0 0 0,0 3 0 0 0,0 2 0 0 0,0 3 0 0 0,0 1 0 0 0,0 0 0 0 0,0 2 0 0 0,-4-4 0 0 0,0-1 0 0 0,-1-1 0 0 0,2 2 0 0 0,0-10 0 0 0,2-9 0 0 0,0-4 0 0 0,1-2 0 0 0,0 1 0 0 0,0 5 0 0 0,0 3 0 0 0,-3 0 0 0 0,-2 2 0 0 0,1 2 0 0 0,1 1 0 0 0,-3-1 0 0 0,0-1 0 0 0,0-2 0 0 0,3 3 0 0 0,0 3 0 0 0,2 1 0 0 0,0-1 0 0 0,1 0 0 0 0,0 4 0 0 0,-3-1 0 0 0,-1-6 0 0 0,-1-4 0 0 0,-1-5 0 0 0,-1-6 0 0 0,1-4 0 0 0,2-4 0 0 0,1 1 0 0 0,-2 4 0 0 0,0 4 0 0 0,-3 3 0 0 0,0 3 0 0 0,-2 2 0 0 0,1 4 0 0 0,1 5 0 0 0,3 5 0 0 0,2 3 0 0 0,-2 0 0 0 0,-1-1 0 0 0,2-6 0 0 0,-2-4 0 0 0,-1 0 0 0 0,1 3 0 0 0,2 0 0 0 0,-2-2 0 0 0,0 2 0 0 0,-2 2 0 0 0,0 4 0 0 0,1 2 0 0 0,2 2 0 0 0,2-2 0 0 0,-2 3 0 0 0,0 2 0 0 0,1-3 0 0 0,0-2 0 0 0,2 1 0 0 0,-2 1 0 0 0,-1 0 0 0 0,0 0 0 0 0,-2 2 0 0 0,1-8 0 0 0,0-1 0 0 0,2-3 0 0 0,1 0 0 0 0,2 3 0 0 0,0-1 0 0 0,1 1 0 0 0,0 2 0 0 0,0 3 0 0 0,1 1 0 0 0,-1 2 0 0 0,0 0 0 0 0,0 1 0 0 0,0 1 0 0 0,0-1 0 0 0,0-3 0 0 0,0-2 0 0 0,0 1 0 0 0,0 0 0 0 0,0 2 0 0 0,0 0 0 0 0,0 1 0 0 0,0 1 0 0 0,0-1 0 0 0,0 1 0 0 0,0 0 0 0 0,0-3 0 0 0,0-2 0 0 0,0 1 0 0 0,0 0 0 0 0,0 2 0 0 0,0 0 0 0 0,0 1 0 0 0,-3-3 0 0 0,-2-1 0 0 0,1 1 0 0 0,0 1 0 0 0,2 0 0 0 0,0 2 0 0 0,2 0 0 0 0,-1-3 0 0 0,1-1 0 0 0,0 1 0 0 0,1 0 0 0 0,-1-1 0 0 0,0-2 0 0 0,0-1 0 0 0,0-1 0 0 0,0 2 0 0 0,0-1 0 0 0,0 0 0 0 0,0 2 0 0 0,0 1 0 0 0,0 3 0 0 0,0 0 0 0 0,0 2 0 0 0,0-1 0 0 0,0 2 0 0 0,0-1 0 0 0,0 0 0 0 0,0 0 0 0 0,0 0 0 0 0,0 0 0 0 0,0 0 0 0 0,0 0 0 0 0,0 0 0 0 0,0 0 0 0 0,0-1 0 0 0,0 5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3"/>
    </inkml:context>
    <inkml:brush xml:id="br0">
      <inkml:brushProperty name="width" value="0.1" units="cm"/>
      <inkml:brushProperty name="height" value="0.1" units="cm"/>
    </inkml:brush>
  </inkml:definitions>
  <inkml:trace contextRef="#ctx0" brushRef="#br0">4010 8952 16383 0 0,'0'-7'0'0'0,"0"-6"0"0"0,0-7 0 0 0,4 0 0 0 0,4-1 0 0 0,0 0 0 0 0,0 1 0 0 0,2-4 0 0 0,-2-1 0 0 0,2 1 0 0 0,0 0 0 0 0,-3-2 0 0 0,-2 0 0 0 0,1 0 0 0 0,0 2 0 0 0,-1 2 0 0 0,2-3 0 0 0,0-1 0 0 0,-2 2 0 0 0,2 0 0 0 0,0 2 0 0 0,3 4 0 0 0,2 5 0 0 0,2 5 0 0 0,7 4 0 0 0,2 2 0 0 0,2 6 0 0 0,-1 1 0 0 0,-1 4 0 0 0,3 3 0 0 0,0 0 0 0 0,-1 2 0 0 0,-1-3 0 0 0,-5 2 0 0 0,-2-3 0 0 0,-4 2 0 0 0,-1-3 0 0 0,-2 2 0 0 0,0-2 0 0 0,3 2 0 0 0,1-2 0 0 0,-1-2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4"/>
    </inkml:context>
    <inkml:brush xml:id="br0">
      <inkml:brushProperty name="width" value="0.1" units="cm"/>
      <inkml:brushProperty name="height" value="0.1" units="cm"/>
    </inkml:brush>
  </inkml:definitions>
  <inkml:trace contextRef="#ctx0" brushRef="#br0">5491 4393 16383 0 0,'0'3'0'0'0,"0"5"0"0"0,0 4 0 0 0,0 4 0 0 0,0 3 0 0 0,0 1 0 0 0,0 0 0 0 0,0 1 0 0 0,0 0 0 0 0,0 0 0 0 0,0 0 0 0 0,0-1 0 0 0,0 1 0 0 0,0-1 0 0 0,0 4 0 0 0,0 0 0 0 0,0 1 0 0 0,0-2 0 0 0,0 3 0 0 0,0 1 0 0 0,0-2 0 0 0,-4 2 0 0 0,0 1 0 0 0,-1-2 0 0 0,2-2 0 0 0,0 2 0 0 0,2 0 0 0 0,0-1 0 0 0,-3-4 0 0 0,-1-4 0 0 0,1 0 0 0 0,1 1 0 0 0,1-1 0 0 0,0 2 0 0 0,2 0 0 0 0,-1 0 0 0 0,1 1 0 0 0,0 1 0 0 0,1-1 0 0 0,-1 0 0 0 0,0 0 0 0 0,0 1 0 0 0,4-1 0 0 0,4 0 0 0 0,1 0 0 0 0,2-3 0 0 0,3-5 0 0 0,2-4 0 0 0,2 0 0 0 0,2-2 0 0 0,0-1 0 0 0,1-2 0 0 0,-1-2 0 0 0,1 0 0 0 0,3 2 0 0 0,1 2 0 0 0,-4 2 0 0 0,-2 1 0 0 0,-4 2 0 0 0,-11 3 0 0 0,-7-1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6T19:39:20.175"/>
    </inkml:context>
    <inkml:brush xml:id="br0">
      <inkml:brushProperty name="width" value="0.1" units="cm"/>
      <inkml:brushProperty name="height" value="0.1" units="cm"/>
    </inkml:brush>
  </inkml:definitions>
  <inkml:trace contextRef="#ctx0" brushRef="#br0">4588 4481 16383 0 0,'4'0'0'0'0,"0"3"0"0"0,4 2 0 0 0,0 6 0 0 0,2 5 0 0 0,0 3 0 0 0,-2 6 0 0 0,-3 4 0 0 0,-2 5 0 0 0,-1 0 0 0 0,-1 1 0 0 0,-1 2 0 0 0,-1 0 0 0 0,1-1 0 0 0,-1-1 0 0 0,1 1 0 0 0,0 1 0 0 0,0-2 0 0 0,0-4 0 0 0,0-4 0 0 0,0-3 0 0 0,0-2 0 0 0,0-1 0 0 0,0 2 0 0 0,0 1 0 0 0,0 0 0 0 0,0 3 0 0 0,0 3 0 0 0,0 3 0 0 0,0 1 0 0 0,0-4 0 0 0,0-2 0 0 0,0 0 0 0 0,0 0 0 0 0,0-3 0 0 0,0-1 0 0 0,0-2 0 0 0,0 3 0 0 0,0 0 0 0 0,0 2 0 0 0,0 1 0 0 0,0-1 0 0 0,0-2 0 0 0,0-2 0 0 0,0-1 0 0 0,0-1 0 0 0,0-1 0 0 0,0 0 0 0 0,0 0 0 0 0,0 0 0 0 0,0 0 0 0 0,0 3 0 0 0,0 2 0 0 0,0 2 0 0 0,0 2 0 0 0,0-2 0 0 0,0 1 0 0 0,-4 0 0 0 0,0 2 0 0 0,-1-1 0 0 0,-2 2 0 0 0,0 2 0 0 0,1-1 0 0 0,2 1 0 0 0,1-2 0 0 0,2-2 0 0 0,0-4 0 0 0,1 2 0 0 0,0-1 0 0 0,0-1 0 0 0,1-1 0 0 0,-1-2 0 0 0,0-1 0 0 0,0 3 0 0 0,0 1 0 0 0,0 2 0 0 0,0 1 0 0 0,0 2 0 0 0,-3-4 0 0 0,-2-2 0 0 0,1 0 0 0 0,-3 1 0 0 0,0-2 0 0 0,1 0 0 0 0,2 2 0 0 0,1 1 0 0 0,1-1 0 0 0,2-1 0 0 0,0 2 0 0 0,0 0 0 0 0,0-1 0 0 0,0-1 0 0 0,1-2 0 0 0,-1 0 0 0 0,0-2 0 0 0,0 1 0 0 0,3-1 0 0 0,5-4 0 0 0,5-1 0 0 0,3 1 0 0 0,-1 1 0 0 0,0-3 0 0 0,1 0 0 0 0,2-3 0 0 0,0 1 0 0 0,2-2 0 0 0,-1 1 0 0 0,2-2 0 0 0,-1 1 0 0 0,0 0 0 0 0,1-3 0 0 0,-4 1 0 0 0,-2-1 0 0 0,1-1 0 0 0,1 1 0 0 0,1 0 0 0 0,0 2 0 0 0,-2 3 0 0 0,-1-1 0 0 0,-2 2 0 0 0,-4-2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nl-NL"/>
          </a:p>
        </p:txBody>
      </p:sp>
      <p:sp>
        <p:nvSpPr>
          <p:cNvPr id="3" name="Tijdelijke aanduiding voor datum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3C66214-DB21-4647-B5DA-0D17CA592867}" type="datetimeFigureOut">
              <a:rPr lang="nl-NL" smtClean="0"/>
              <a:t>13-5-2025</a:t>
            </a:fld>
            <a:endParaRPr lang="nl-NL"/>
          </a:p>
        </p:txBody>
      </p:sp>
      <p:sp>
        <p:nvSpPr>
          <p:cNvPr id="4" name="Tijdelijke aanduiding voor dia-afbeelding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nl-NL"/>
          </a:p>
        </p:txBody>
      </p:sp>
      <p:sp>
        <p:nvSpPr>
          <p:cNvPr id="5" name="Tijdelijke aanduiding voor notiti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nl-NL"/>
          </a:p>
        </p:txBody>
      </p:sp>
      <p:sp>
        <p:nvSpPr>
          <p:cNvPr id="7" name="Tijdelijke aanduiding voor dianumm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8954E32A-327F-AF4B-8E1F-209FBF93D26D}" type="slidenum">
              <a:rPr lang="nl-NL" smtClean="0"/>
              <a:t>‹nr.›</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Charlotte</a:t>
            </a:r>
          </a:p>
          <a:p>
            <a:r>
              <a:rPr lang="en-US" dirty="0">
                <a:ea typeface="Calibri"/>
                <a:cs typeface="Calibri"/>
              </a:rPr>
              <a:t>1983</a:t>
            </a:r>
          </a:p>
        </p:txBody>
      </p:sp>
      <p:sp>
        <p:nvSpPr>
          <p:cNvPr id="4" name="Slide Number Placeholder 3"/>
          <p:cNvSpPr>
            <a:spLocks noGrp="1"/>
          </p:cNvSpPr>
          <p:nvPr>
            <p:ph type="sldNum" sz="quarter" idx="5"/>
          </p:nvPr>
        </p:nvSpPr>
        <p:spPr/>
        <p:txBody>
          <a:bodyPr/>
          <a:lstStyle/>
          <a:p>
            <a:fld id="{8954E32A-327F-AF4B-8E1F-209FBF93D26D}" type="slidenum">
              <a:rPr lang="nl-NL" smtClean="0"/>
              <a:t>1</a:t>
            </a:fld>
            <a:endParaRPr lang="nl-NL"/>
          </a:p>
        </p:txBody>
      </p:sp>
    </p:spTree>
    <p:extLst>
      <p:ext uri="{BB962C8B-B14F-4D97-AF65-F5344CB8AC3E}">
        <p14:creationId xmlns:p14="http://schemas.microsoft.com/office/powerpoint/2010/main" val="4287095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Wout</a:t>
            </a:r>
            <a:endParaRPr lang="en-US">
              <a:ea typeface="Calibri"/>
              <a:cs typeface="Calibri"/>
            </a:endParaRPr>
          </a:p>
          <a:p>
            <a:endParaRPr lang="en-US"/>
          </a:p>
          <a:p>
            <a:r>
              <a:rPr lang="en-US">
                <a:ea typeface="Calibri"/>
                <a:cs typeface="Calibri"/>
              </a:rPr>
              <a:t>De </a:t>
            </a:r>
            <a:r>
              <a:rPr lang="en-US" err="1">
                <a:ea typeface="Calibri"/>
                <a:cs typeface="Calibri"/>
              </a:rPr>
              <a:t>planten</a:t>
            </a:r>
            <a:r>
              <a:rPr lang="en-US">
                <a:ea typeface="Calibri"/>
                <a:cs typeface="Calibri"/>
              </a:rPr>
              <a:t> die </a:t>
            </a:r>
            <a:r>
              <a:rPr lang="en-US" err="1">
                <a:ea typeface="Calibri"/>
                <a:cs typeface="Calibri"/>
              </a:rPr>
              <a:t>aanwezig</a:t>
            </a:r>
            <a:r>
              <a:rPr lang="en-US">
                <a:ea typeface="Calibri"/>
                <a:cs typeface="Calibri"/>
              </a:rPr>
              <a:t> </a:t>
            </a:r>
            <a:r>
              <a:rPr lang="en-US" err="1">
                <a:ea typeface="Calibri"/>
                <a:cs typeface="Calibri"/>
              </a:rPr>
              <a:t>zijn</a:t>
            </a:r>
            <a:r>
              <a:rPr lang="en-US">
                <a:ea typeface="Calibri"/>
                <a:cs typeface="Calibri"/>
              </a:rPr>
              <a:t> in </a:t>
            </a:r>
            <a:r>
              <a:rPr lang="en-US" err="1">
                <a:ea typeface="Calibri"/>
                <a:cs typeface="Calibri"/>
              </a:rPr>
              <a:t>onze</a:t>
            </a:r>
            <a:r>
              <a:rPr lang="en-US">
                <a:ea typeface="Calibri"/>
                <a:cs typeface="Calibri"/>
              </a:rPr>
              <a:t> </a:t>
            </a:r>
            <a:r>
              <a:rPr lang="en-US" err="1">
                <a:ea typeface="Calibri"/>
                <a:cs typeface="Calibri"/>
              </a:rPr>
              <a:t>kast</a:t>
            </a:r>
            <a:r>
              <a:rPr lang="en-US">
                <a:ea typeface="Calibri"/>
                <a:cs typeface="Calibri"/>
              </a:rPr>
              <a:t> </a:t>
            </a:r>
            <a:r>
              <a:rPr lang="en-US" err="1">
                <a:ea typeface="Calibri"/>
                <a:cs typeface="Calibri"/>
              </a:rPr>
              <a:t>zijn</a:t>
            </a:r>
            <a:r>
              <a:rPr lang="en-US">
                <a:ea typeface="Calibri"/>
                <a:cs typeface="Calibri"/>
              </a:rPr>
              <a:t>: </a:t>
            </a:r>
            <a:r>
              <a:rPr lang="en-US" err="1">
                <a:ea typeface="Calibri"/>
                <a:cs typeface="Calibri"/>
              </a:rPr>
              <a:t>Basilicum</a:t>
            </a:r>
            <a:r>
              <a:rPr lang="en-US">
                <a:ea typeface="Calibri"/>
                <a:cs typeface="Calibri"/>
              </a:rPr>
              <a:t>, Groene munt, </a:t>
            </a:r>
            <a:r>
              <a:rPr lang="en-US" err="1">
                <a:ea typeface="Calibri"/>
                <a:cs typeface="Calibri"/>
              </a:rPr>
              <a:t>Snijsla</a:t>
            </a:r>
            <a:r>
              <a:rPr lang="en-US">
                <a:ea typeface="Calibri"/>
                <a:cs typeface="Calibri"/>
              </a:rPr>
              <a:t>, Oregano, Koriander, </a:t>
            </a:r>
            <a:r>
              <a:rPr lang="en-US" err="1">
                <a:ea typeface="Calibri"/>
                <a:cs typeface="Calibri"/>
              </a:rPr>
              <a:t>Bieslook</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Peterselie</a:t>
            </a:r>
            <a:r>
              <a:rPr lang="en-US">
                <a:ea typeface="Calibri"/>
                <a:cs typeface="Calibri"/>
              </a:rPr>
              <a:t>.</a:t>
            </a:r>
            <a:br>
              <a:rPr lang="en-US">
                <a:ea typeface="Calibri"/>
                <a:cs typeface="+mn-lt"/>
              </a:rPr>
            </a:br>
            <a:r>
              <a:rPr lang="en-US" err="1">
                <a:ea typeface="Calibri"/>
                <a:cs typeface="Calibri"/>
              </a:rPr>
              <a:t>Deze</a:t>
            </a:r>
            <a:r>
              <a:rPr lang="en-US">
                <a:ea typeface="Calibri"/>
                <a:cs typeface="Calibri"/>
              </a:rPr>
              <a:t> </a:t>
            </a:r>
            <a:r>
              <a:rPr lang="en-US" err="1">
                <a:ea typeface="Calibri"/>
                <a:cs typeface="Calibri"/>
              </a:rPr>
              <a:t>planten</a:t>
            </a:r>
            <a:r>
              <a:rPr lang="en-US">
                <a:ea typeface="Calibri"/>
                <a:cs typeface="Calibri"/>
              </a:rPr>
              <a:t> </a:t>
            </a:r>
            <a:r>
              <a:rPr lang="en-US" err="1">
                <a:ea typeface="Calibri"/>
                <a:cs typeface="Calibri"/>
              </a:rPr>
              <a:t>hebben</a:t>
            </a:r>
            <a:r>
              <a:rPr lang="en-US">
                <a:ea typeface="Calibri"/>
                <a:cs typeface="Calibri"/>
              </a:rPr>
              <a:t> elk </a:t>
            </a:r>
            <a:r>
              <a:rPr lang="en-US" err="1">
                <a:ea typeface="Calibri"/>
                <a:cs typeface="Calibri"/>
              </a:rPr>
              <a:t>hun</a:t>
            </a:r>
            <a:r>
              <a:rPr lang="en-US">
                <a:ea typeface="Calibri"/>
                <a:cs typeface="Calibri"/>
              </a:rPr>
              <a:t> </a:t>
            </a:r>
            <a:r>
              <a:rPr lang="en-US" err="1">
                <a:ea typeface="Calibri"/>
                <a:cs typeface="Calibri"/>
              </a:rPr>
              <a:t>voor</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nadelen</a:t>
            </a:r>
            <a:r>
              <a:rPr lang="en-US">
                <a:ea typeface="Calibri"/>
                <a:cs typeface="Calibri"/>
              </a:rPr>
              <a:t>, zo </a:t>
            </a:r>
            <a:r>
              <a:rPr lang="en-US" err="1">
                <a:ea typeface="Calibri"/>
                <a:cs typeface="Calibri"/>
              </a:rPr>
              <a:t>zijn</a:t>
            </a:r>
            <a:r>
              <a:rPr lang="en-US">
                <a:ea typeface="Calibri"/>
                <a:cs typeface="Calibri"/>
              </a:rPr>
              <a:t> er </a:t>
            </a:r>
            <a:r>
              <a:rPr lang="en-US" err="1">
                <a:ea typeface="Calibri"/>
                <a:cs typeface="Calibri"/>
              </a:rPr>
              <a:t>planten</a:t>
            </a:r>
            <a:r>
              <a:rPr lang="en-US">
                <a:ea typeface="Calibri"/>
                <a:cs typeface="Calibri"/>
              </a:rPr>
              <a:t> die </a:t>
            </a:r>
            <a:r>
              <a:rPr lang="en-US" err="1">
                <a:ea typeface="Calibri"/>
                <a:cs typeface="Calibri"/>
              </a:rPr>
              <a:t>snel</a:t>
            </a:r>
            <a:r>
              <a:rPr lang="en-US">
                <a:ea typeface="Calibri"/>
                <a:cs typeface="Calibri"/>
              </a:rPr>
              <a:t> </a:t>
            </a:r>
            <a:r>
              <a:rPr lang="en-US" err="1">
                <a:ea typeface="Calibri"/>
                <a:cs typeface="Calibri"/>
              </a:rPr>
              <a:t>groeien</a:t>
            </a:r>
            <a:r>
              <a:rPr lang="en-US">
                <a:ea typeface="Calibri"/>
                <a:cs typeface="Calibri"/>
              </a:rPr>
              <a:t> maar </a:t>
            </a:r>
            <a:r>
              <a:rPr lang="en-US" err="1">
                <a:ea typeface="Calibri"/>
                <a:cs typeface="Calibri"/>
              </a:rPr>
              <a:t>niet</a:t>
            </a:r>
            <a:r>
              <a:rPr lang="en-US">
                <a:ea typeface="Calibri"/>
                <a:cs typeface="Calibri"/>
              </a:rPr>
              <a:t> </a:t>
            </a:r>
            <a:r>
              <a:rPr lang="en-US" err="1">
                <a:ea typeface="Calibri"/>
                <a:cs typeface="Calibri"/>
              </a:rPr>
              <a:t>goet</a:t>
            </a:r>
            <a:r>
              <a:rPr lang="en-US">
                <a:ea typeface="Calibri"/>
                <a:cs typeface="Calibri"/>
              </a:rPr>
              <a:t> </a:t>
            </a:r>
            <a:r>
              <a:rPr lang="en-US" err="1">
                <a:ea typeface="Calibri"/>
                <a:cs typeface="Calibri"/>
              </a:rPr>
              <a:t>tegen</a:t>
            </a:r>
            <a:r>
              <a:rPr lang="en-US">
                <a:ea typeface="Calibri"/>
                <a:cs typeface="Calibri"/>
              </a:rPr>
              <a:t> </a:t>
            </a:r>
            <a:r>
              <a:rPr lang="en-US" err="1">
                <a:ea typeface="Calibri"/>
                <a:cs typeface="Calibri"/>
              </a:rPr>
              <a:t>verplanting</a:t>
            </a:r>
            <a:r>
              <a:rPr lang="en-US">
                <a:ea typeface="Calibri"/>
                <a:cs typeface="Calibri"/>
              </a:rPr>
              <a:t> </a:t>
            </a:r>
            <a:r>
              <a:rPr lang="en-US" err="1">
                <a:ea typeface="Calibri"/>
                <a:cs typeface="Calibri"/>
              </a:rPr>
              <a:t>kunnen</a:t>
            </a:r>
            <a:r>
              <a:rPr lang="en-US">
                <a:ea typeface="Calibri"/>
                <a:cs typeface="Calibri"/>
              </a:rPr>
              <a:t>, of </a:t>
            </a:r>
            <a:r>
              <a:rPr lang="en-US" err="1">
                <a:ea typeface="Calibri"/>
                <a:cs typeface="Calibri"/>
              </a:rPr>
              <a:t>omgekeerd</a:t>
            </a:r>
            <a:r>
              <a:rPr lang="en-US">
                <a:ea typeface="Calibri"/>
                <a:cs typeface="Calibri"/>
              </a:rPr>
              <a:t>, </a:t>
            </a:r>
            <a:r>
              <a:rPr lang="en-US" err="1">
                <a:ea typeface="Calibri"/>
                <a:cs typeface="Calibri"/>
              </a:rPr>
              <a:t>planten</a:t>
            </a:r>
            <a:r>
              <a:rPr lang="en-US">
                <a:ea typeface="Calibri"/>
                <a:cs typeface="Calibri"/>
              </a:rPr>
              <a:t> die </a:t>
            </a:r>
            <a:r>
              <a:rPr lang="en-US" err="1">
                <a:ea typeface="Calibri"/>
                <a:cs typeface="Calibri"/>
              </a:rPr>
              <a:t>traager</a:t>
            </a:r>
            <a:r>
              <a:rPr lang="en-US">
                <a:ea typeface="Calibri"/>
                <a:cs typeface="Calibri"/>
              </a:rPr>
              <a:t> </a:t>
            </a:r>
            <a:r>
              <a:rPr lang="en-US" err="1">
                <a:ea typeface="Calibri"/>
                <a:cs typeface="Calibri"/>
              </a:rPr>
              <a:t>groeien</a:t>
            </a:r>
            <a:r>
              <a:rPr lang="en-US">
                <a:ea typeface="Calibri"/>
                <a:cs typeface="Calibri"/>
              </a:rPr>
              <a:t> maar </a:t>
            </a:r>
            <a:r>
              <a:rPr lang="en-US" err="1">
                <a:ea typeface="Calibri"/>
                <a:cs typeface="Calibri"/>
              </a:rPr>
              <a:t>wel</a:t>
            </a:r>
            <a:r>
              <a:rPr lang="en-US">
                <a:ea typeface="Calibri"/>
                <a:cs typeface="Calibri"/>
              </a:rPr>
              <a:t> </a:t>
            </a:r>
            <a:r>
              <a:rPr lang="en-US" err="1">
                <a:ea typeface="Calibri"/>
                <a:cs typeface="Calibri"/>
              </a:rPr>
              <a:t>goed</a:t>
            </a:r>
            <a:r>
              <a:rPr lang="en-US">
                <a:ea typeface="Calibri"/>
                <a:cs typeface="Calibri"/>
              </a:rPr>
              <a:t> </a:t>
            </a:r>
            <a:r>
              <a:rPr lang="en-US" err="1">
                <a:ea typeface="Calibri"/>
                <a:cs typeface="Calibri"/>
              </a:rPr>
              <a:t>tegen</a:t>
            </a:r>
            <a:r>
              <a:rPr lang="en-US">
                <a:ea typeface="Calibri"/>
                <a:cs typeface="Calibri"/>
              </a:rPr>
              <a:t> </a:t>
            </a:r>
            <a:r>
              <a:rPr lang="en-US" err="1">
                <a:ea typeface="Calibri"/>
                <a:cs typeface="Calibri"/>
              </a:rPr>
              <a:t>verplanting</a:t>
            </a:r>
            <a:r>
              <a:rPr lang="en-US">
                <a:ea typeface="Calibri"/>
                <a:cs typeface="Calibri"/>
              </a:rPr>
              <a:t> </a:t>
            </a:r>
            <a:r>
              <a:rPr lang="en-US" err="1">
                <a:ea typeface="Calibri"/>
                <a:cs typeface="Calibri"/>
              </a:rPr>
              <a:t>kunnen</a:t>
            </a:r>
            <a:r>
              <a:rPr lang="en-US">
                <a:ea typeface="Calibri"/>
                <a:cs typeface="Calibri"/>
              </a:rPr>
              <a:t>. Time </a:t>
            </a:r>
            <a:r>
              <a:rPr lang="en-US" err="1">
                <a:ea typeface="Calibri"/>
                <a:cs typeface="Calibri"/>
              </a:rPr>
              <a:t>wil</a:t>
            </a:r>
            <a:r>
              <a:rPr lang="en-US">
                <a:ea typeface="Calibri"/>
                <a:cs typeface="Calibri"/>
              </a:rPr>
              <a:t> tell </a:t>
            </a:r>
            <a:r>
              <a:rPr lang="en-US" err="1">
                <a:ea typeface="Calibri"/>
                <a:cs typeface="Calibri"/>
              </a:rPr>
              <a:t>welke</a:t>
            </a:r>
            <a:r>
              <a:rPr lang="en-US">
                <a:ea typeface="Calibri"/>
                <a:cs typeface="Calibri"/>
              </a:rPr>
              <a:t> </a:t>
            </a:r>
            <a:r>
              <a:rPr lang="en-US" err="1">
                <a:ea typeface="Calibri"/>
                <a:cs typeface="Calibri"/>
              </a:rPr>
              <a:t>planten</a:t>
            </a:r>
            <a:r>
              <a:rPr lang="en-US">
                <a:ea typeface="Calibri"/>
                <a:cs typeface="Calibri"/>
              </a:rPr>
              <a:t> het best </a:t>
            </a:r>
            <a:r>
              <a:rPr lang="en-US" err="1">
                <a:ea typeface="Calibri"/>
                <a:cs typeface="Calibri"/>
              </a:rPr>
              <a:t>presteren</a:t>
            </a:r>
            <a:r>
              <a:rPr lang="en-US">
                <a:ea typeface="Calibri"/>
                <a:cs typeface="Calibri"/>
              </a:rPr>
              <a:t> in </a:t>
            </a:r>
            <a:r>
              <a:rPr lang="en-US" err="1">
                <a:ea typeface="Calibri"/>
                <a:cs typeface="Calibri"/>
              </a:rPr>
              <a:t>onze</a:t>
            </a:r>
            <a:r>
              <a:rPr lang="en-US">
                <a:ea typeface="Calibri"/>
                <a:cs typeface="Calibri"/>
              </a:rPr>
              <a:t> farm.</a:t>
            </a:r>
          </a:p>
          <a:p>
            <a:endParaRPr lang="en-US"/>
          </a:p>
          <a:p>
            <a:r>
              <a:rPr lang="nl-BE">
                <a:effectLst/>
              </a:rPr>
              <a:t>Koriander		Snelle groei		Wordt dun en lang: onstabiel</a:t>
            </a:r>
            <a:br>
              <a:rPr lang="nl-BE">
                <a:effectLst/>
                <a:cs typeface="+mn-lt"/>
              </a:rPr>
            </a:br>
            <a:r>
              <a:rPr lang="nl-BE">
                <a:effectLst/>
              </a:rPr>
              <a:t>				Gevoelig aan verplanten</a:t>
            </a:r>
            <a:br>
              <a:rPr lang="nl-BE">
                <a:effectLst/>
                <a:cs typeface="+mn-lt"/>
              </a:rPr>
            </a:br>
            <a:r>
              <a:rPr lang="nl-BE">
                <a:effectLst/>
              </a:rPr>
              <a:t>----------------------------------------------------------------------------------------------</a:t>
            </a:r>
            <a:endParaRPr lang="nl-BE">
              <a:effectLst/>
              <a:ea typeface="Calibri"/>
              <a:cs typeface="Calibri"/>
            </a:endParaRPr>
          </a:p>
          <a:p>
            <a:r>
              <a:rPr lang="nl-BE">
                <a:effectLst/>
              </a:rPr>
              <a:t>Basilicum		Groeit makkelijk	Kan snel verwelken</a:t>
            </a:r>
            <a:endParaRPr lang="nl-BE">
              <a:effectLst/>
              <a:ea typeface="Calibri"/>
              <a:cs typeface="Calibri"/>
            </a:endParaRPr>
          </a:p>
          <a:p>
            <a:r>
              <a:rPr lang="nl-BE">
                <a:effectLst/>
              </a:rPr>
              <a:t>		Stabiele plant</a:t>
            </a:r>
            <a:br>
              <a:rPr lang="nl-BE">
                <a:effectLst/>
                <a:cs typeface="+mn-lt"/>
              </a:rPr>
            </a:br>
            <a:r>
              <a:rPr lang="nl-BE">
                <a:effectLst/>
              </a:rPr>
              <a:t>----------------------------------------------------------------------------------------------</a:t>
            </a:r>
            <a:endParaRPr lang="nl-BE">
              <a:effectLst/>
              <a:ea typeface="Calibri"/>
              <a:cs typeface="Calibri"/>
            </a:endParaRPr>
          </a:p>
          <a:p>
            <a:r>
              <a:rPr lang="nl-BE">
                <a:effectLst/>
              </a:rPr>
              <a:t>Oregano		Stabiele plant		Langzame groei</a:t>
            </a:r>
            <a:br>
              <a:rPr lang="nl-BE">
                <a:effectLst/>
                <a:cs typeface="+mn-lt"/>
              </a:rPr>
            </a:br>
            <a:r>
              <a:rPr lang="nl-BE">
                <a:effectLst/>
              </a:rPr>
              <a:t>		Goed verplantbaar	</a:t>
            </a:r>
            <a:endParaRPr lang="nl-BE">
              <a:effectLst/>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a:effectLst/>
              </a:rPr>
              <a:t>----------------------------------------------------------------------------------------------</a:t>
            </a:r>
            <a:endParaRPr lang="nl-BE">
              <a:effectLst/>
              <a:ea typeface="Calibri"/>
              <a:cs typeface="Calibri"/>
            </a:endParaRPr>
          </a:p>
          <a:p>
            <a:endParaRPr lang="nl-BE">
              <a:effectLst/>
            </a:endParaRPr>
          </a:p>
          <a:p>
            <a:r>
              <a:rPr lang="nl-BE">
                <a:effectLst/>
              </a:rPr>
              <a:t>Snijsla		Erg snelle groei	Gevoelig voor rot</a:t>
            </a:r>
            <a:br>
              <a:rPr lang="nl-BE">
                <a:effectLst/>
                <a:cs typeface="+mn-lt"/>
              </a:rPr>
            </a:br>
            <a:r>
              <a:rPr lang="nl-BE">
                <a:effectLst/>
              </a:rPr>
              <a:t>		Veel oogst per plant	Erg gevoelig aan verplanten</a:t>
            </a:r>
            <a:endParaRPr lang="nl-BE">
              <a:effectLst/>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a:effectLst/>
              </a:rPr>
              <a:t>----------------------------------------------------------------------------------------------</a:t>
            </a:r>
            <a:endParaRPr lang="nl-BE">
              <a:effectLst/>
              <a:ea typeface="Calibri"/>
              <a:cs typeface="Calibri"/>
            </a:endParaRPr>
          </a:p>
          <a:p>
            <a:br>
              <a:rPr lang="nl-BE">
                <a:effectLst/>
                <a:cs typeface="+mn-lt"/>
              </a:rPr>
            </a:br>
            <a:r>
              <a:rPr lang="nl-BE">
                <a:effectLst/>
              </a:rPr>
              <a:t>Munt		Groeit goed eens ontkiemd	Woekert makkelijk</a:t>
            </a:r>
            <a:br>
              <a:rPr lang="nl-BE">
                <a:effectLst/>
                <a:cs typeface="+mn-lt"/>
              </a:rPr>
            </a:br>
            <a:r>
              <a:rPr lang="nl-BE">
                <a:effectLst/>
              </a:rPr>
              <a:t>		Sterke plant		Ontkiemen duurt relatief lang</a:t>
            </a:r>
            <a:endParaRPr lang="nl-BE">
              <a:effectLst/>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a:effectLst/>
              </a:rPr>
              <a:t>----------------------------------------------------------------------------------------------</a:t>
            </a:r>
            <a:endParaRPr lang="nl-BE">
              <a:effectLst/>
              <a:ea typeface="Calibri"/>
              <a:cs typeface="Calibri"/>
            </a:endParaRPr>
          </a:p>
          <a:p>
            <a:br>
              <a:rPr lang="nl-BE">
                <a:effectLst/>
                <a:cs typeface="+mn-lt"/>
              </a:rPr>
            </a:br>
            <a:r>
              <a:rPr lang="nl-BE">
                <a:effectLst/>
              </a:rPr>
              <a:t>Bieslook 		Makkelijk te verplanten	Langzame kieming</a:t>
            </a:r>
            <a:endParaRPr lang="nl-BE">
              <a:effectLst/>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a:effectLst/>
              </a:rPr>
              <a:t>----------------------------------------------------------------------------------------------</a:t>
            </a:r>
            <a:endParaRPr lang="nl-BE">
              <a:effectLst/>
              <a:ea typeface="Calibri"/>
              <a:cs typeface="Calibri"/>
            </a:endParaRPr>
          </a:p>
          <a:p>
            <a:endParaRPr lang="nl-BE">
              <a:effectLst/>
            </a:endParaRPr>
          </a:p>
          <a:p>
            <a:r>
              <a:rPr lang="nl-BE">
                <a:effectLst/>
              </a:rPr>
              <a:t>Peterselie		Kan lang blijven groeien	Traag kiemproces</a:t>
            </a:r>
            <a:br>
              <a:rPr lang="nl-BE">
                <a:effectLst/>
                <a:cs typeface="+mn-lt"/>
              </a:rPr>
            </a:br>
            <a:r>
              <a:rPr lang="nl-BE">
                <a:effectLst/>
              </a:rPr>
              <a:t>				Wordt lang en dun</a:t>
            </a:r>
            <a:endParaRPr lang="en-US">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15263630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8954E32A-327F-AF4B-8E1F-209FBF93D26D}" type="slidenum">
              <a:rPr lang="nl-NL" smtClean="0"/>
              <a:t>108</a:t>
            </a:fld>
            <a:endParaRPr lang="nl-NL"/>
          </a:p>
        </p:txBody>
      </p:sp>
    </p:spTree>
    <p:extLst>
      <p:ext uri="{BB962C8B-B14F-4D97-AF65-F5344CB8AC3E}">
        <p14:creationId xmlns:p14="http://schemas.microsoft.com/office/powerpoint/2010/main" val="370771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Wout</a:t>
            </a:r>
          </a:p>
          <a:p>
            <a:r>
              <a:rPr lang="nl-NL" b="0" i="0">
                <a:solidFill>
                  <a:srgbClr val="AFB0B1"/>
                </a:solidFill>
                <a:effectLst/>
                <a:latin typeface="Source Sans Pro" panose="020B0503030403020204" pitchFamily="34" charset="0"/>
              </a:rPr>
              <a:t>Deze bak wordt volledig met water gevuld, zodat de wortels van de planten continu ondergedompeld blijven. Ter beveiliging is een overloopsysteem geïntegreerd, dit verhindert dat het waterniveau de rand overschrijdt. De waterafvoer wordt geregeld via een kraan, die een gecontroleerde afloop mogelijk maakt. De plantpotjes worden ondersteund door een rooster, gemaakt uit resthout, waardoor ze eenvoudig in één beweging uit de bak kunnen worden verwijderd. Deze bak heeft bovenaan een </a:t>
            </a:r>
            <a:r>
              <a:rPr lang="nl-NL" b="0" i="0" err="1">
                <a:solidFill>
                  <a:srgbClr val="AFB0B1"/>
                </a:solidFill>
                <a:effectLst/>
                <a:latin typeface="Source Sans Pro" panose="020B0503030403020204" pitchFamily="34" charset="0"/>
              </a:rPr>
              <a:t>quick</a:t>
            </a:r>
            <a:r>
              <a:rPr lang="nl-NL" b="0" i="0">
                <a:solidFill>
                  <a:srgbClr val="AFB0B1"/>
                </a:solidFill>
                <a:effectLst/>
                <a:latin typeface="Source Sans Pro" panose="020B0503030403020204" pitchFamily="34" charset="0"/>
              </a:rPr>
              <a:t> connector voor watertoevoer.</a:t>
            </a:r>
            <a:endParaRPr lang="en-US">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6696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8954E32A-327F-AF4B-8E1F-209FBF93D26D}" type="slidenum">
              <a:rPr lang="nl-NL" smtClean="0"/>
              <a:t>12</a:t>
            </a:fld>
            <a:endParaRPr lang="nl-NL"/>
          </a:p>
        </p:txBody>
      </p:sp>
    </p:spTree>
    <p:extLst>
      <p:ext uri="{BB962C8B-B14F-4D97-AF65-F5344CB8AC3E}">
        <p14:creationId xmlns:p14="http://schemas.microsoft.com/office/powerpoint/2010/main" val="595537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Elias eerste 2 sensoren + Sander D.S. </a:t>
            </a:r>
            <a:r>
              <a:rPr lang="nl-BE" err="1"/>
              <a:t>laatse</a:t>
            </a:r>
            <a:r>
              <a:rPr lang="nl-BE"/>
              <a:t> 2 sensoren</a:t>
            </a:r>
            <a:endParaRPr lang="en-US"/>
          </a:p>
          <a:p>
            <a:endParaRPr lang="nl-BE">
              <a:ea typeface="Calibri"/>
              <a:cs typeface="Calibri"/>
            </a:endParaRPr>
          </a:p>
          <a:p>
            <a:r>
              <a:rPr lang="nl-BE"/>
              <a:t>CSMS:</a:t>
            </a:r>
            <a:endParaRPr lang="nl-BE">
              <a:ea typeface="Calibri"/>
              <a:cs typeface="Calibri"/>
            </a:endParaRPr>
          </a:p>
          <a:p>
            <a:pPr marL="171450" indent="-171450">
              <a:buFont typeface="Arial"/>
              <a:buChar char="•"/>
            </a:pPr>
            <a:r>
              <a:rPr lang="nl-BE"/>
              <a:t>Meet het vochtgehalte van het substraat via een analoge pin van de ESP.</a:t>
            </a:r>
            <a:endParaRPr lang="nl-BE">
              <a:ea typeface="Calibri"/>
              <a:cs typeface="Calibri"/>
            </a:endParaRPr>
          </a:p>
          <a:p>
            <a:pPr marL="171450" indent="-171450">
              <a:buFont typeface="Arial"/>
              <a:buChar char="•"/>
            </a:pPr>
            <a:r>
              <a:rPr lang="nl-BE"/>
              <a:t>Capacitieve sensor die veranderingen in capaciteit detecteert bij contact met water.</a:t>
            </a:r>
            <a:endParaRPr lang="nl-BE">
              <a:ea typeface="Calibri"/>
              <a:cs typeface="Calibri"/>
            </a:endParaRPr>
          </a:p>
          <a:p>
            <a:pPr marL="171450" indent="-171450">
              <a:buFont typeface="Arial"/>
              <a:buChar char="•"/>
            </a:pPr>
            <a:r>
              <a:rPr lang="nl-BE"/>
              <a:t>Voordelen t.o.v. </a:t>
            </a:r>
            <a:r>
              <a:rPr lang="nl-BE" err="1"/>
              <a:t>resistieve</a:t>
            </a:r>
            <a:r>
              <a:rPr lang="nl-BE"/>
              <a:t> sensoren: minder corrosie, langere levensduur.</a:t>
            </a:r>
            <a:endParaRPr lang="nl-BE">
              <a:ea typeface="Calibri"/>
              <a:cs typeface="Calibri"/>
            </a:endParaRPr>
          </a:p>
          <a:p>
            <a:pPr marL="171450" indent="-171450">
              <a:buFont typeface="Arial"/>
              <a:buChar char="•"/>
            </a:pPr>
            <a:r>
              <a:rPr lang="nl-BE"/>
              <a:t>PCB met puntige vorm, geschikt om in kokosvezel te steken.</a:t>
            </a:r>
            <a:endParaRPr lang="nl-BE">
              <a:ea typeface="Calibri"/>
              <a:cs typeface="Calibri"/>
            </a:endParaRPr>
          </a:p>
          <a:p>
            <a:pPr marL="171450" indent="-171450">
              <a:buFont typeface="Arial"/>
              <a:buChar char="•"/>
            </a:pPr>
            <a:r>
              <a:rPr lang="nl-BE"/>
              <a:t>Hergebruikt van IB3-project vorig jaar, bevordert duurzaamheid ♻️.</a:t>
            </a:r>
            <a:endParaRPr lang="nl-BE">
              <a:ea typeface="Calibri"/>
              <a:cs typeface="Calibri"/>
            </a:endParaRPr>
          </a:p>
          <a:p>
            <a:endParaRPr lang="nl-BE">
              <a:ea typeface="Calibri"/>
              <a:cs typeface="Calibri"/>
            </a:endParaRPr>
          </a:p>
          <a:p>
            <a:r>
              <a:rPr lang="nl-BE"/>
              <a:t>Deze sensor meet het vochtgehalte van het substraat via een analoge pin van de ESP. Het is een capacitieve sensor, wat betekent dat hij veranderingen in capaciteit detecteert bij contact met water. Vergeleken met </a:t>
            </a:r>
            <a:r>
              <a:rPr lang="nl-BE" err="1"/>
              <a:t>resistieve</a:t>
            </a:r>
            <a:r>
              <a:rPr lang="nl-BE"/>
              <a:t> sensoren is hij minder gevoelig voor corrosie, wat zorgt voor een langere levensduur. De PCB heeft een handige, puntige vorm, ideaal om in kokosvezel te steken. Bovendien hebben we deze sensoren hergebruikt van het IB3-project van vorig jaar, wat bijdraagt aan de duurzaamheid van ons project. Dat is een groot voordeel!</a:t>
            </a:r>
            <a:endParaRPr lang="nl-BE">
              <a:ea typeface="Calibri"/>
              <a:cs typeface="Calibri"/>
            </a:endParaRPr>
          </a:p>
          <a:p>
            <a:endParaRPr lang="nl-BE"/>
          </a:p>
          <a:p>
            <a:r>
              <a:rPr lang="nl-BE"/>
              <a:t>GY-SCD4:</a:t>
            </a:r>
            <a:endParaRPr lang="nl-BE">
              <a:ea typeface="Calibri"/>
              <a:cs typeface="Calibri"/>
            </a:endParaRPr>
          </a:p>
          <a:p>
            <a:pPr marL="171450" indent="-171450">
              <a:buFont typeface="Arial"/>
              <a:buChar char="•"/>
            </a:pPr>
            <a:r>
              <a:rPr lang="nl-BE"/>
              <a:t>Meet CO₂-concentratie, luchtvochtigheid en temperatuur.</a:t>
            </a:r>
          </a:p>
          <a:p>
            <a:pPr marL="171450" indent="-171450">
              <a:buFont typeface="Arial"/>
              <a:buChar char="•"/>
            </a:pPr>
            <a:r>
              <a:rPr lang="nl-BE"/>
              <a:t>Digitale sensor via I²C, compatibel met ESP-WROOM-32.</a:t>
            </a:r>
          </a:p>
          <a:p>
            <a:pPr marL="171450" indent="-171450">
              <a:buFont typeface="Arial"/>
              <a:buChar char="•"/>
            </a:pPr>
            <a:r>
              <a:rPr lang="nl-BE"/>
              <a:t>Hoge nauwkeurigheid en snelle responstijd dankzij </a:t>
            </a:r>
            <a:r>
              <a:rPr lang="nl-BE" err="1"/>
              <a:t>photoacoustic-sensing</a:t>
            </a:r>
            <a:r>
              <a:rPr lang="nl-BE"/>
              <a:t> technologie.</a:t>
            </a:r>
            <a:endParaRPr lang="nl-BE">
              <a:ea typeface="Calibri"/>
              <a:cs typeface="Calibri"/>
            </a:endParaRPr>
          </a:p>
          <a:p>
            <a:pPr marL="171450" indent="-171450">
              <a:buFont typeface="Arial"/>
              <a:buChar char="•"/>
            </a:pPr>
            <a:r>
              <a:rPr lang="nl-BE"/>
              <a:t>Ingebouwd verwarmingselement voorkomt condensatie en verbetert precisie.</a:t>
            </a:r>
            <a:endParaRPr lang="nl-BE">
              <a:ea typeface="Calibri"/>
              <a:cs typeface="Calibri"/>
            </a:endParaRPr>
          </a:p>
          <a:p>
            <a:pPr marL="171450" indent="-171450">
              <a:buFont typeface="Arial"/>
              <a:buChar char="•"/>
            </a:pPr>
            <a:r>
              <a:rPr lang="nl-BE"/>
              <a:t>Klein nadeel: enkele seconden stabilisatietijd nodig.</a:t>
            </a:r>
            <a:endParaRPr lang="nl-BE">
              <a:ea typeface="Calibri"/>
              <a:cs typeface="Calibri"/>
            </a:endParaRPr>
          </a:p>
          <a:p>
            <a:pPr marL="171450" indent="-171450">
              <a:buFont typeface="Arial"/>
              <a:buChar char="•"/>
            </a:pPr>
            <a:r>
              <a:rPr lang="nl-BE"/>
              <a:t>Hergebruikt van IB3-project vorig jaar, geen extra kosten ♻️.</a:t>
            </a:r>
            <a:endParaRPr lang="nl-BE">
              <a:ea typeface="Calibri"/>
              <a:cs typeface="Calibri"/>
            </a:endParaRPr>
          </a:p>
          <a:p>
            <a:endParaRPr lang="nl-BE">
              <a:ea typeface="Calibri"/>
              <a:cs typeface="Calibri"/>
            </a:endParaRPr>
          </a:p>
          <a:p>
            <a:endParaRPr lang="nl-BE"/>
          </a:p>
          <a:p>
            <a:r>
              <a:rPr lang="nl-BE"/>
              <a:t>Vervolgens hebben we de Luchtsensor, specifiek de GY-SCD40. Deze digitale sensor, verbonden via I²C met de ESP-WROOM-32, meet de CO₂-concentratie, luchtvochtigheid en temperatuur. Dankzij </a:t>
            </a:r>
            <a:r>
              <a:rPr lang="nl-BE" err="1"/>
              <a:t>photoacoustic-sensing</a:t>
            </a:r>
            <a:r>
              <a:rPr lang="nl-BE"/>
              <a:t> technologie biedt hij hoge nauwkeurigheid en een snelle responstijd, wat essentieel is voor onze plantenbak. Hij heeft ook een ingebouwd verwarmingselement om condensatie te voorkomen, wat de precisie verbetert. Het enige nadeel is dat hij enkele seconden nodig heeft om te stabiliseren. Ook deze sensoren zijn hergebruikt van het IB3-project van vorig jaar, wat kosten en middelen bespaart.</a:t>
            </a:r>
            <a:endParaRPr lang="nl-BE">
              <a:ea typeface="Calibri"/>
              <a:cs typeface="Calibri"/>
            </a:endParaRPr>
          </a:p>
          <a:p>
            <a:endParaRPr lang="nl-BE">
              <a:ea typeface="Calibri"/>
              <a:cs typeface="Calibri"/>
            </a:endParaRPr>
          </a:p>
          <a:p>
            <a:endParaRPr lang="nl-BE">
              <a:ea typeface="Calibri"/>
              <a:cs typeface="Calibri"/>
            </a:endParaRPr>
          </a:p>
          <a:p>
            <a:r>
              <a:rPr lang="nl-BE">
                <a:ea typeface="Calibri"/>
                <a:cs typeface="Calibri"/>
              </a:rPr>
              <a:t>BH1750 gekozen voor:</a:t>
            </a:r>
            <a:br>
              <a:rPr lang="nl-BE">
                <a:ea typeface="Calibri"/>
                <a:cs typeface="+mn-lt"/>
              </a:rPr>
            </a:br>
            <a:r>
              <a:rPr lang="nl-BE">
                <a:ea typeface="Calibri"/>
                <a:cs typeface="Calibri"/>
              </a:rPr>
              <a:t>Groot meetbereik 1 – 65500 lux</a:t>
            </a:r>
          </a:p>
          <a:p>
            <a:r>
              <a:rPr lang="nl-BE">
                <a:ea typeface="Calibri"/>
                <a:cs typeface="Calibri"/>
              </a:rPr>
              <a:t>tussen 1 en 5 lux nauwkeurig. </a:t>
            </a:r>
          </a:p>
          <a:p>
            <a:r>
              <a:rPr lang="nl-BE">
                <a:ea typeface="Calibri"/>
                <a:cs typeface="Calibri"/>
              </a:rPr>
              <a:t>Voordeel van low </a:t>
            </a:r>
            <a:r>
              <a:rPr lang="nl-BE" err="1">
                <a:ea typeface="Calibri"/>
                <a:cs typeface="Calibri"/>
              </a:rPr>
              <a:t>precision</a:t>
            </a:r>
            <a:r>
              <a:rPr lang="nl-BE">
                <a:ea typeface="Calibri"/>
                <a:cs typeface="Calibri"/>
              </a:rPr>
              <a:t> mode is dat 16ms duurt om te meten in tegenstelling tot 120ms.</a:t>
            </a:r>
          </a:p>
          <a:p>
            <a:r>
              <a:rPr lang="nl-BE">
                <a:ea typeface="Calibri"/>
                <a:cs typeface="Calibri"/>
              </a:rPr>
              <a:t>I2C </a:t>
            </a:r>
            <a:r>
              <a:rPr lang="nl-BE" err="1">
                <a:ea typeface="Calibri"/>
                <a:cs typeface="Calibri"/>
              </a:rPr>
              <a:t>connectivity</a:t>
            </a:r>
            <a:r>
              <a:rPr lang="nl-BE">
                <a:ea typeface="Calibri"/>
                <a:cs typeface="Calibri"/>
              </a:rPr>
              <a:t>.</a:t>
            </a:r>
          </a:p>
          <a:p>
            <a:endParaRPr lang="nl-BE">
              <a:ea typeface="Calibri"/>
              <a:cs typeface="Calibri"/>
            </a:endParaRPr>
          </a:p>
          <a:p>
            <a:r>
              <a:rPr lang="nl-BE">
                <a:ea typeface="Calibri"/>
                <a:cs typeface="Calibri"/>
              </a:rPr>
              <a:t>PN532 gekozen voor:</a:t>
            </a:r>
          </a:p>
          <a:p>
            <a:r>
              <a:rPr lang="nl-BE">
                <a:ea typeface="Calibri"/>
                <a:cs typeface="Calibri"/>
              </a:rPr>
              <a:t>Leg ook doel uit</a:t>
            </a:r>
          </a:p>
          <a:p>
            <a:r>
              <a:rPr lang="nl-BE">
                <a:ea typeface="Calibri"/>
                <a:cs typeface="Calibri"/>
              </a:rPr>
              <a:t>I2C </a:t>
            </a:r>
            <a:r>
              <a:rPr lang="nl-BE" err="1">
                <a:ea typeface="Calibri"/>
                <a:cs typeface="Calibri"/>
              </a:rPr>
              <a:t>connectivity</a:t>
            </a:r>
            <a:endParaRPr lang="nl-BE">
              <a:ea typeface="Calibri"/>
              <a:cs typeface="Calibri"/>
            </a:endParaRPr>
          </a:p>
          <a:p>
            <a:r>
              <a:rPr lang="nl-BE">
                <a:ea typeface="Calibri"/>
                <a:cs typeface="Calibri"/>
              </a:rPr>
              <a:t>Al eerdere ervaringen met de specifieke sensor.</a:t>
            </a:r>
          </a:p>
          <a:p>
            <a:r>
              <a:rPr lang="nl-BE">
                <a:ea typeface="Calibri"/>
                <a:cs typeface="Calibri"/>
              </a:rPr>
              <a:t>Alsook was deze voldoende beschikbaar op de campus wat ons een extra bestelling bespaard.</a:t>
            </a:r>
          </a:p>
          <a:p>
            <a:r>
              <a:rPr lang="nl-BE" err="1">
                <a:ea typeface="Calibri"/>
                <a:cs typeface="Calibri"/>
              </a:rPr>
              <a:t>Lower</a:t>
            </a:r>
            <a:r>
              <a:rPr lang="nl-BE">
                <a:ea typeface="Calibri"/>
                <a:cs typeface="Calibri"/>
              </a:rPr>
              <a:t> power modes 2 / 45uA</a:t>
            </a:r>
          </a:p>
          <a:p>
            <a:r>
              <a:rPr lang="nl-BE">
                <a:ea typeface="Calibri"/>
                <a:cs typeface="Calibri"/>
              </a:rPr>
              <a:t>Tijdens </a:t>
            </a:r>
            <a:r>
              <a:rPr lang="nl-BE" err="1">
                <a:ea typeface="Calibri"/>
                <a:cs typeface="Calibri"/>
              </a:rPr>
              <a:t>transmitting</a:t>
            </a:r>
            <a:r>
              <a:rPr lang="nl-BE">
                <a:ea typeface="Calibri"/>
                <a:cs typeface="Calibri"/>
              </a:rPr>
              <a:t> = 0.3W</a:t>
            </a:r>
          </a:p>
          <a:p>
            <a:endParaRPr lang="nl-BE">
              <a:ea typeface="Calibri"/>
              <a:cs typeface="Calibri"/>
            </a:endParaRP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13</a:t>
            </a:fld>
            <a:endParaRPr lang="nl-NL"/>
          </a:p>
        </p:txBody>
      </p:sp>
    </p:spTree>
    <p:extLst>
      <p:ext uri="{BB962C8B-B14F-4D97-AF65-F5344CB8AC3E}">
        <p14:creationId xmlns:p14="http://schemas.microsoft.com/office/powerpoint/2010/main" val="65447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Sander D.S.</a:t>
            </a:r>
            <a:endParaRPr lang="en-US"/>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14</a:t>
            </a:fld>
            <a:endParaRPr lang="nl-NL"/>
          </a:p>
        </p:txBody>
      </p:sp>
    </p:spTree>
    <p:extLst>
      <p:ext uri="{BB962C8B-B14F-4D97-AF65-F5344CB8AC3E}">
        <p14:creationId xmlns:p14="http://schemas.microsoft.com/office/powerpoint/2010/main" val="2466566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Wout</a:t>
            </a:r>
            <a:br>
              <a:rPr lang="nl-BE">
                <a:cs typeface="+mn-lt"/>
              </a:rPr>
            </a:br>
            <a:r>
              <a:rPr lang="nl-BE">
                <a:ea typeface="Calibri"/>
                <a:cs typeface="Calibri"/>
              </a:rPr>
              <a:t>Om al </a:t>
            </a:r>
            <a:r>
              <a:rPr lang="nl-BE" noProof="0">
                <a:ea typeface="Calibri"/>
                <a:cs typeface="Calibri"/>
              </a:rPr>
              <a:t>deze</a:t>
            </a:r>
            <a:r>
              <a:rPr lang="nl-BE">
                <a:ea typeface="Calibri"/>
                <a:cs typeface="Calibri"/>
              </a:rPr>
              <a:t> sensoren en actuatoren aan te sturen hebben we een zelf een </a:t>
            </a:r>
            <a:r>
              <a:rPr lang="nl-BE" err="1">
                <a:ea typeface="Calibri"/>
                <a:cs typeface="Calibri"/>
              </a:rPr>
              <a:t>PCBtje</a:t>
            </a:r>
            <a:r>
              <a:rPr lang="nl-BE">
                <a:ea typeface="Calibri"/>
                <a:cs typeface="Calibri"/>
              </a:rPr>
              <a:t> ontworpen. Hierop doen we een conversie van 12V, die word aangeleverd via de voeding, naar 5V en 3,3V die gebruikt kan worden door onze sensoren en microcontroller. Uiteraard zijn alle pinnen voor de sensoren naar buiten gebracht, daarnaast zijn de overige niet gebruikte pinnen ook naar buiten gebracht voor het geval men uitbreidingen wil doen. </a:t>
            </a:r>
            <a:r>
              <a:rPr lang="nl-BE" b="0" i="0">
                <a:solidFill>
                  <a:srgbClr val="AFB0B1"/>
                </a:solidFill>
                <a:effectLst/>
                <a:latin typeface="Source Sans Pro"/>
                <a:ea typeface="Calibri"/>
                <a:cs typeface="Calibri"/>
              </a:rPr>
              <a:t>De code die alles aanstuurt wordt op basis van een </a:t>
            </a:r>
            <a:r>
              <a:rPr lang="nl-BE" b="0" i="0" err="1">
                <a:solidFill>
                  <a:srgbClr val="AFB0B1"/>
                </a:solidFill>
                <a:effectLst/>
                <a:latin typeface="Source Sans Pro"/>
                <a:ea typeface="Calibri"/>
                <a:cs typeface="Calibri"/>
              </a:rPr>
              <a:t>yaml</a:t>
            </a:r>
            <a:r>
              <a:rPr lang="nl-BE" b="0" i="0">
                <a:solidFill>
                  <a:srgbClr val="AFB0B1"/>
                </a:solidFill>
                <a:effectLst/>
                <a:latin typeface="Source Sans Pro"/>
                <a:ea typeface="Calibri"/>
                <a:cs typeface="Calibri"/>
              </a:rPr>
              <a:t> en met behulp van </a:t>
            </a:r>
            <a:r>
              <a:rPr lang="nl-BE" b="0" i="0" err="1">
                <a:solidFill>
                  <a:srgbClr val="AFB0B1"/>
                </a:solidFill>
                <a:effectLst/>
                <a:latin typeface="Source Sans Pro"/>
                <a:ea typeface="Calibri"/>
                <a:cs typeface="Calibri"/>
              </a:rPr>
              <a:t>ESPHome</a:t>
            </a:r>
            <a:r>
              <a:rPr lang="nl-BE" b="0" i="0">
                <a:solidFill>
                  <a:srgbClr val="AFB0B1"/>
                </a:solidFill>
                <a:effectLst/>
                <a:latin typeface="Source Sans Pro"/>
                <a:ea typeface="Calibri"/>
                <a:cs typeface="Calibri"/>
              </a:rPr>
              <a:t> gegenereerd. </a:t>
            </a:r>
            <a:r>
              <a:rPr lang="nl-BE" b="0" i="0">
                <a:solidFill>
                  <a:srgbClr val="AFB0B1"/>
                </a:solidFill>
                <a:effectLst/>
                <a:latin typeface="Source Sans Pro" panose="020B0503030403020204" pitchFamily="34" charset="0"/>
              </a:rPr>
              <a:t>Dankzij de koppeling met Home Assistant kunnen we zeer makkelijk iedere component uitlezen en aansturen.</a:t>
            </a:r>
            <a:endParaRPr lang="nl-BE">
              <a:latin typeface="Source Sans Pro"/>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15</a:t>
            </a:fld>
            <a:endParaRPr lang="nl-NL"/>
          </a:p>
        </p:txBody>
      </p:sp>
    </p:spTree>
    <p:extLst>
      <p:ext uri="{BB962C8B-B14F-4D97-AF65-F5344CB8AC3E}">
        <p14:creationId xmlns:p14="http://schemas.microsoft.com/office/powerpoint/2010/main" val="23253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Sander D.S.</a:t>
            </a:r>
          </a:p>
          <a:p>
            <a:endParaRPr lang="nl-BE">
              <a:ea typeface="Calibri"/>
              <a:cs typeface="Calibri"/>
            </a:endParaRPr>
          </a:p>
          <a:p>
            <a:r>
              <a:rPr lang="nl-BE">
                <a:ea typeface="Calibri"/>
                <a:cs typeface="Calibri"/>
              </a:rPr>
              <a:t>Kraan </a:t>
            </a:r>
            <a:r>
              <a:rPr lang="nl-BE" err="1">
                <a:ea typeface="Calibri"/>
                <a:cs typeface="Calibri"/>
              </a:rPr>
              <a:t>solenoid</a:t>
            </a:r>
            <a:r>
              <a:rPr lang="nl-BE">
                <a:ea typeface="Calibri"/>
                <a:cs typeface="Calibri"/>
              </a:rPr>
              <a:t> </a:t>
            </a:r>
            <a:r>
              <a:rPr lang="nl-BE" err="1">
                <a:ea typeface="Calibri"/>
                <a:cs typeface="Calibri"/>
              </a:rPr>
              <a:t>valve</a:t>
            </a:r>
            <a:r>
              <a:rPr lang="nl-BE">
                <a:ea typeface="Calibri"/>
                <a:cs typeface="Calibri"/>
              </a:rPr>
              <a:t> werkte vorig jaar niet. Om het uitgaande massadebiet te controleren</a:t>
            </a:r>
          </a:p>
          <a:p>
            <a:endParaRPr lang="nl-BE">
              <a:ea typeface="Calibri"/>
              <a:cs typeface="Calibri"/>
            </a:endParaRPr>
          </a:p>
          <a:p>
            <a:r>
              <a:rPr lang="nl-BE">
                <a:ea typeface="Calibri"/>
                <a:cs typeface="Calibri"/>
              </a:rPr>
              <a:t>Kleikorrels + spons voor eb </a:t>
            </a:r>
            <a:r>
              <a:rPr lang="nl-BE" err="1">
                <a:ea typeface="Calibri"/>
                <a:cs typeface="Calibri"/>
              </a:rPr>
              <a:t>and</a:t>
            </a:r>
            <a:r>
              <a:rPr lang="nl-BE">
                <a:ea typeface="Calibri"/>
                <a:cs typeface="Calibri"/>
              </a:rPr>
              <a:t> flow. Spons voor goede waterretentie. Luchtflow. Steun aan de wortels</a:t>
            </a:r>
          </a:p>
          <a:p>
            <a:endParaRPr lang="nl-BE">
              <a:ea typeface="Calibri"/>
              <a:cs typeface="Calibri"/>
            </a:endParaRPr>
          </a:p>
          <a:p>
            <a:r>
              <a:rPr lang="nl-BE">
                <a:ea typeface="Calibri"/>
                <a:cs typeface="Calibri"/>
              </a:rPr>
              <a:t>Kokosvezel voor de </a:t>
            </a:r>
            <a:r>
              <a:rPr lang="nl-BE" err="1">
                <a:ea typeface="Calibri"/>
                <a:cs typeface="Calibri"/>
              </a:rPr>
              <a:t>drip</a:t>
            </a:r>
            <a:r>
              <a:rPr lang="nl-BE">
                <a:ea typeface="Calibri"/>
                <a:cs typeface="Calibri"/>
              </a:rPr>
              <a:t>-bak is een ecologisch vriendelijk / natuurlijk afbreekbaar materiaal en makkelijk/aangenaam om mee te werken </a:t>
            </a:r>
            <a:r>
              <a:rPr lang="nl-BE" err="1">
                <a:ea typeface="Calibri"/>
                <a:cs typeface="Calibri"/>
              </a:rPr>
              <a:t>t.o.v</a:t>
            </a:r>
            <a:r>
              <a:rPr lang="nl-BE">
                <a:ea typeface="Calibri"/>
                <a:cs typeface="Calibri"/>
              </a:rPr>
              <a:t> </a:t>
            </a:r>
            <a:r>
              <a:rPr lang="nl-BE" err="1">
                <a:ea typeface="Calibri"/>
                <a:cs typeface="Calibri"/>
              </a:rPr>
              <a:t>rockwol</a:t>
            </a:r>
            <a:r>
              <a:rPr lang="nl-BE">
                <a:ea typeface="Calibri"/>
                <a:cs typeface="Calibri"/>
              </a:rPr>
              <a:t>. </a:t>
            </a:r>
          </a:p>
          <a:p>
            <a:r>
              <a:rPr lang="nl-BE">
                <a:ea typeface="Calibri"/>
                <a:cs typeface="Calibri"/>
              </a:rPr>
              <a:t>Geeft de wortels van de plantjes ook meer ondersteuning wat positief is. Kokosvezel is gemaakt van kokosnoot schalen.</a:t>
            </a:r>
          </a:p>
          <a:p>
            <a:r>
              <a:rPr lang="nl-BE">
                <a:ea typeface="Calibri"/>
                <a:cs typeface="Calibri"/>
              </a:rPr>
              <a:t>Wat een veel voorkomend materiaal is. Is ook het materiaal waar we de seedlings hebben </a:t>
            </a:r>
            <a:r>
              <a:rPr lang="nl-BE" err="1">
                <a:ea typeface="Calibri"/>
                <a:cs typeface="Calibri"/>
              </a:rPr>
              <a:t>graatgebracht</a:t>
            </a:r>
            <a:endParaRPr lang="nl-BE">
              <a:ea typeface="Calibri"/>
              <a:cs typeface="Calibri"/>
            </a:endParaRPr>
          </a:p>
          <a:p>
            <a:endParaRPr lang="nl-BE">
              <a:ea typeface="Calibri"/>
              <a:cs typeface="Calibri"/>
            </a:endParaRPr>
          </a:p>
          <a:p>
            <a:r>
              <a:rPr lang="nl-BE">
                <a:ea typeface="Calibri"/>
                <a:cs typeface="Calibri"/>
              </a:rPr>
              <a:t>Essentiele voedingstoffen voor de gezonde plantengroei. Deze is te vinden in de </a:t>
            </a:r>
            <a:r>
              <a:rPr lang="nl-BE" err="1">
                <a:ea typeface="Calibri"/>
                <a:cs typeface="Calibri"/>
              </a:rPr>
              <a:t>dichtsbijzijnde</a:t>
            </a:r>
            <a:r>
              <a:rPr lang="nl-BE">
                <a:ea typeface="Calibri"/>
                <a:cs typeface="Calibri"/>
              </a:rPr>
              <a:t> tuincentrum. We kiezen voor een vloeiende consistentie omdat dit makkelijk te mengen is zonder complicaties.</a:t>
            </a:r>
          </a:p>
          <a:p>
            <a:r>
              <a:rPr lang="nl-BE">
                <a:ea typeface="Calibri"/>
                <a:cs typeface="Calibri"/>
              </a:rPr>
              <a:t>We konden er ook  voor gekozen hebben om de chemische stoffen zelf aan te kopen en te verwerken en mengen maar dit leek ons een redelijk dure kost voor de kleine winst.</a:t>
            </a:r>
          </a:p>
        </p:txBody>
      </p:sp>
      <p:sp>
        <p:nvSpPr>
          <p:cNvPr id="4" name="Slide Number Placeholder 3"/>
          <p:cNvSpPr>
            <a:spLocks noGrp="1"/>
          </p:cNvSpPr>
          <p:nvPr>
            <p:ph type="sldNum" sz="quarter" idx="5"/>
          </p:nvPr>
        </p:nvSpPr>
        <p:spPr/>
        <p:txBody>
          <a:bodyPr/>
          <a:lstStyle/>
          <a:p>
            <a:fld id="{8954E32A-327F-AF4B-8E1F-209FBF93D26D}" type="slidenum">
              <a:rPr lang="nl-NL" smtClean="0"/>
              <a:t>16</a:t>
            </a:fld>
            <a:endParaRPr lang="nl-NL"/>
          </a:p>
        </p:txBody>
      </p:sp>
    </p:spTree>
    <p:extLst>
      <p:ext uri="{BB962C8B-B14F-4D97-AF65-F5344CB8AC3E}">
        <p14:creationId xmlns:p14="http://schemas.microsoft.com/office/powerpoint/2010/main" val="75215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Sander (water)</a:t>
            </a:r>
          </a:p>
          <a:p>
            <a:r>
              <a:rPr lang="en-US">
                <a:ea typeface="Calibri"/>
                <a:cs typeface="Calibri"/>
              </a:rPr>
              <a:t>Nu over </a:t>
            </a:r>
            <a:r>
              <a:rPr lang="en-US" err="1">
                <a:ea typeface="Calibri"/>
                <a:cs typeface="Calibri"/>
              </a:rPr>
              <a:t>naar</a:t>
            </a:r>
            <a:r>
              <a:rPr lang="en-US">
                <a:ea typeface="Calibri"/>
                <a:cs typeface="Calibri"/>
              </a:rPr>
              <a:t> de </a:t>
            </a:r>
            <a:r>
              <a:rPr lang="en-US" err="1">
                <a:ea typeface="Calibri"/>
                <a:cs typeface="Calibri"/>
              </a:rPr>
              <a:t>watervoorziening</a:t>
            </a:r>
            <a:endParaRPr lang="en-US">
              <a:ea typeface="Calibri"/>
              <a:cs typeface="Calibri"/>
            </a:endParaRPr>
          </a:p>
          <a:p>
            <a:r>
              <a:rPr lang="en-US">
                <a:ea typeface="Calibri"/>
                <a:cs typeface="Calibri"/>
              </a:rPr>
              <a:t>We </a:t>
            </a:r>
            <a:r>
              <a:rPr lang="en-US" err="1">
                <a:ea typeface="Calibri"/>
                <a:cs typeface="Calibri"/>
              </a:rPr>
              <a:t>gaan</a:t>
            </a:r>
            <a:r>
              <a:rPr lang="en-US">
                <a:ea typeface="Calibri"/>
                <a:cs typeface="Calibri"/>
              </a:rPr>
              <a:t> het </a:t>
            </a:r>
            <a:r>
              <a:rPr lang="en-US" err="1">
                <a:ea typeface="Calibri"/>
                <a:cs typeface="Calibri"/>
              </a:rPr>
              <a:t>hebben</a:t>
            </a:r>
            <a:r>
              <a:rPr lang="en-US">
                <a:ea typeface="Calibri"/>
                <a:cs typeface="Calibri"/>
              </a:rPr>
              <a:t> over het </a:t>
            </a:r>
            <a:r>
              <a:rPr lang="en-US" b="1" err="1">
                <a:ea typeface="Calibri"/>
                <a:cs typeface="Calibri"/>
              </a:rPr>
              <a:t>watersysteem</a:t>
            </a:r>
            <a:r>
              <a:rPr lang="en-US">
                <a:ea typeface="Calibri"/>
                <a:cs typeface="Calibri"/>
              </a:rPr>
              <a:t>, </a:t>
            </a:r>
            <a:r>
              <a:rPr lang="en-US" err="1">
                <a:ea typeface="Calibri"/>
                <a:cs typeface="Calibri"/>
              </a:rPr>
              <a:t>welke</a:t>
            </a:r>
            <a:r>
              <a:rPr lang="en-US">
                <a:ea typeface="Calibri"/>
                <a:cs typeface="Calibri"/>
              </a:rPr>
              <a:t> </a:t>
            </a:r>
            <a:r>
              <a:rPr lang="en-US" b="1" err="1">
                <a:ea typeface="Calibri"/>
                <a:cs typeface="Calibri"/>
              </a:rPr>
              <a:t>voedingstoffen</a:t>
            </a:r>
            <a:r>
              <a:rPr lang="en-US">
                <a:ea typeface="Calibri"/>
                <a:cs typeface="Calibri"/>
              </a:rPr>
              <a:t> er </a:t>
            </a:r>
            <a:r>
              <a:rPr lang="en-US" err="1">
                <a:ea typeface="Calibri"/>
                <a:cs typeface="Calibri"/>
              </a:rPr>
              <a:t>gebruikt</a:t>
            </a:r>
            <a:r>
              <a:rPr lang="en-US">
                <a:ea typeface="Calibri"/>
                <a:cs typeface="Calibri"/>
              </a:rPr>
              <a:t> </a:t>
            </a:r>
            <a:r>
              <a:rPr lang="en-US" err="1">
                <a:ea typeface="Calibri"/>
                <a:cs typeface="Calibri"/>
              </a:rPr>
              <a:t>worden</a:t>
            </a:r>
            <a:r>
              <a:rPr lang="en-US">
                <a:ea typeface="Calibri"/>
                <a:cs typeface="Calibri"/>
              </a:rPr>
              <a:t> </a:t>
            </a:r>
            <a:r>
              <a:rPr lang="en-US" err="1">
                <a:ea typeface="Calibri"/>
                <a:cs typeface="Calibri"/>
              </a:rPr>
              <a:t>en</a:t>
            </a:r>
            <a:r>
              <a:rPr lang="en-US">
                <a:ea typeface="Calibri"/>
                <a:cs typeface="Calibri"/>
              </a:rPr>
              <a:t> de </a:t>
            </a:r>
            <a:r>
              <a:rPr lang="en-US" b="1" err="1">
                <a:ea typeface="Calibri"/>
                <a:cs typeface="Calibri"/>
              </a:rPr>
              <a:t>gebruikte</a:t>
            </a:r>
            <a:r>
              <a:rPr lang="en-US" b="1">
                <a:ea typeface="Calibri"/>
                <a:cs typeface="Calibri"/>
              </a:rPr>
              <a:t> </a:t>
            </a:r>
            <a:r>
              <a:rPr lang="en-US" b="1" err="1">
                <a:ea typeface="Calibri"/>
                <a:cs typeface="Calibri"/>
              </a:rPr>
              <a:t>componenten</a:t>
            </a:r>
            <a:r>
              <a:rPr lang="en-US">
                <a:ea typeface="Calibri"/>
                <a:cs typeface="Calibri"/>
              </a:rPr>
              <a:t> </a:t>
            </a:r>
            <a:r>
              <a:rPr lang="en-US" err="1">
                <a:ea typeface="Calibri"/>
                <a:cs typeface="Calibri"/>
              </a:rPr>
              <a:t>en</a:t>
            </a:r>
            <a:r>
              <a:rPr lang="en-US">
                <a:ea typeface="Calibri"/>
                <a:cs typeface="Calibri"/>
              </a:rPr>
              <a:t> hoe het </a:t>
            </a:r>
            <a:r>
              <a:rPr lang="en-US" b="1" err="1">
                <a:ea typeface="Calibri"/>
                <a:cs typeface="Calibri"/>
              </a:rPr>
              <a:t>aangestuurd</a:t>
            </a:r>
            <a:r>
              <a:rPr lang="en-US">
                <a:ea typeface="Calibri"/>
                <a:cs typeface="Calibri"/>
              </a:rPr>
              <a:t> </a:t>
            </a:r>
            <a:r>
              <a:rPr lang="en-US" err="1">
                <a:ea typeface="Calibri"/>
                <a:cs typeface="Calibri"/>
              </a:rPr>
              <a:t>wordt</a:t>
            </a:r>
            <a:endParaRPr lang="en-US">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17</a:t>
            </a:fld>
            <a:endParaRPr lang="nl-NL"/>
          </a:p>
        </p:txBody>
      </p:sp>
    </p:spTree>
    <p:extLst>
      <p:ext uri="{BB962C8B-B14F-4D97-AF65-F5344CB8AC3E}">
        <p14:creationId xmlns:p14="http://schemas.microsoft.com/office/powerpoint/2010/main" val="1781775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ea typeface="Calibri"/>
                <a:cs typeface="Calibri"/>
              </a:rPr>
              <a:t>Sander</a:t>
            </a:r>
            <a:endParaRPr lang="nl-BE"/>
          </a:p>
          <a:p>
            <a:r>
              <a:rPr lang="nl-BE"/>
              <a:t>Introductie tot watersysteem. </a:t>
            </a:r>
            <a:endParaRPr lang="nl-BE">
              <a:ea typeface="Calibri"/>
              <a:cs typeface="Calibri"/>
            </a:endParaRPr>
          </a:p>
          <a:p>
            <a:r>
              <a:rPr lang="nl-BE">
                <a:ea typeface="Calibri"/>
                <a:cs typeface="Calibri"/>
              </a:rPr>
              <a:t>Water en voedingsstoffen -&gt; essentieel voor planten, </a:t>
            </a:r>
            <a:r>
              <a:rPr lang="nl-BE" b="1">
                <a:ea typeface="Calibri"/>
                <a:cs typeface="Calibri"/>
              </a:rPr>
              <a:t>kwaliteit</a:t>
            </a:r>
            <a:r>
              <a:rPr lang="nl-BE">
                <a:ea typeface="Calibri"/>
                <a:cs typeface="Calibri"/>
              </a:rPr>
              <a:t> is van groot belang</a:t>
            </a:r>
          </a:p>
          <a:p>
            <a:r>
              <a:rPr lang="nl-BE">
                <a:solidFill>
                  <a:srgbClr val="000000"/>
                </a:solidFill>
                <a:latin typeface="Calibri" panose="020F0502020204030204"/>
                <a:ea typeface="Calibri" panose="020F0502020204030204"/>
                <a:cs typeface="Calibri" panose="020F0502020204030204"/>
              </a:rPr>
              <a:t>Team water -&gt; aanvoer en afvoer voedingsoplossing</a:t>
            </a:r>
          </a:p>
          <a:p>
            <a:r>
              <a:rPr lang="nl-BE">
                <a:solidFill>
                  <a:srgbClr val="000000"/>
                </a:solidFill>
                <a:latin typeface="Calibri" panose="020F0502020204030204"/>
                <a:ea typeface="Calibri" panose="020F0502020204030204"/>
                <a:cs typeface="Calibri" panose="020F0502020204030204"/>
              </a:rPr>
              <a:t>Via watersysteem dat mengt, verdeelt en recupereert</a:t>
            </a:r>
          </a:p>
          <a:p>
            <a:endParaRPr lang="nl-BE">
              <a:solidFill>
                <a:srgbClr val="000000"/>
              </a:solidFill>
              <a:latin typeface="Calibri" panose="020F0502020204030204"/>
              <a:ea typeface="Calibri" panose="020F0502020204030204"/>
              <a:cs typeface="Calibri" panose="020F0502020204030204"/>
            </a:endParaRPr>
          </a:p>
          <a:p>
            <a:r>
              <a:rPr lang="nl-NL" b="0" i="0">
                <a:solidFill>
                  <a:srgbClr val="34343C"/>
                </a:solidFill>
                <a:effectLst/>
                <a:latin typeface="Source Sans Pro"/>
                <a:ea typeface="Source Sans Pro"/>
              </a:rPr>
              <a:t>Om plantjes te laten groeien zijn water en voedingsstoffen onmisbaar. Met Team water staan wij in voor het aanvoeren en afvoeren van deze voedingsoplossing met de juiste kwaliteit. Dit gebeurt via een slim watersysteem dat instaat voor het mengen, verdelen en recupereren van het water.</a:t>
            </a:r>
          </a:p>
          <a:p>
            <a:endParaRPr lang="nl-NL">
              <a:solidFill>
                <a:srgbClr val="34343C"/>
              </a:solidFill>
              <a:latin typeface="Source Sans Pro"/>
              <a:ea typeface="Source Sans Pro"/>
            </a:endParaRPr>
          </a:p>
          <a:p>
            <a:r>
              <a:rPr lang="nl-NL">
                <a:solidFill>
                  <a:srgbClr val="34343C"/>
                </a:solidFill>
                <a:latin typeface="Source Sans Pro"/>
                <a:ea typeface="Source Sans Pro"/>
              </a:rPr>
              <a:t>We zullen nu stap voor stap de onderdelen van het watersysteem overlopen</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18</a:t>
            </a:fld>
            <a:endParaRPr lang="nl-NL"/>
          </a:p>
        </p:txBody>
      </p:sp>
    </p:spTree>
    <p:extLst>
      <p:ext uri="{BB962C8B-B14F-4D97-AF65-F5344CB8AC3E}">
        <p14:creationId xmlns:p14="http://schemas.microsoft.com/office/powerpoint/2010/main" val="35213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spcAft>
                <a:spcPts val="1200"/>
              </a:spcAft>
            </a:pPr>
            <a:r>
              <a:rPr lang="nl-BE">
                <a:ea typeface="Calibri"/>
                <a:cs typeface="Calibri"/>
              </a:rPr>
              <a:t>Sander</a:t>
            </a:r>
            <a:endParaRPr lang="nl-BE"/>
          </a:p>
          <a:p>
            <a:pPr>
              <a:spcAft>
                <a:spcPts val="1200"/>
              </a:spcAft>
            </a:pPr>
            <a:r>
              <a:rPr lang="nl-BE">
                <a:ea typeface="Calibri"/>
                <a:cs typeface="Calibri"/>
              </a:rPr>
              <a:t>Waarom kwaliteit water belangrijk?</a:t>
            </a:r>
            <a:endParaRPr lang="nl-BE"/>
          </a:p>
          <a:p>
            <a:pPr>
              <a:spcAft>
                <a:spcPts val="1200"/>
              </a:spcAft>
            </a:pPr>
            <a:r>
              <a:rPr lang="nl-BE">
                <a:ea typeface="Calibri"/>
                <a:cs typeface="Calibri"/>
              </a:rPr>
              <a:t>-&gt; belangrijk </a:t>
            </a:r>
            <a:r>
              <a:rPr lang="nl-BE" b="1">
                <a:ea typeface="Calibri"/>
                <a:cs typeface="Calibri"/>
              </a:rPr>
              <a:t>groei</a:t>
            </a:r>
            <a:r>
              <a:rPr lang="nl-BE">
                <a:ea typeface="Calibri"/>
                <a:cs typeface="Calibri"/>
              </a:rPr>
              <a:t>, </a:t>
            </a:r>
            <a:r>
              <a:rPr lang="nl-BE" b="1">
                <a:ea typeface="Calibri"/>
                <a:cs typeface="Calibri"/>
              </a:rPr>
              <a:t>weerstand</a:t>
            </a:r>
            <a:r>
              <a:rPr lang="nl-BE">
                <a:ea typeface="Calibri"/>
                <a:cs typeface="Calibri"/>
              </a:rPr>
              <a:t> en </a:t>
            </a:r>
            <a:r>
              <a:rPr lang="nl-BE" b="1">
                <a:ea typeface="Calibri"/>
                <a:cs typeface="Calibri"/>
              </a:rPr>
              <a:t>opname-efficiëntie</a:t>
            </a:r>
            <a:r>
              <a:rPr lang="nl-BE">
                <a:ea typeface="Calibri"/>
                <a:cs typeface="Calibri"/>
              </a:rPr>
              <a:t> planten</a:t>
            </a:r>
            <a:endParaRPr lang="nl-BE"/>
          </a:p>
          <a:p>
            <a:pPr>
              <a:spcAft>
                <a:spcPts val="1200"/>
              </a:spcAft>
            </a:pPr>
            <a:r>
              <a:rPr lang="nl-BE" err="1">
                <a:ea typeface="Calibri"/>
                <a:cs typeface="Calibri"/>
              </a:rPr>
              <a:t>Afh</a:t>
            </a:r>
            <a:r>
              <a:rPr lang="nl-BE">
                <a:ea typeface="Calibri"/>
                <a:cs typeface="Calibri"/>
              </a:rPr>
              <a:t>. voedingsstoffen</a:t>
            </a:r>
          </a:p>
          <a:p>
            <a:pPr>
              <a:spcAft>
                <a:spcPts val="1200"/>
              </a:spcAft>
            </a:pPr>
            <a:r>
              <a:rPr lang="nl-BE" b="1">
                <a:ea typeface="Calibri"/>
                <a:cs typeface="Calibri"/>
              </a:rPr>
              <a:t>Nitraat </a:t>
            </a:r>
            <a:r>
              <a:rPr lang="nl-BE">
                <a:ea typeface="Calibri"/>
                <a:cs typeface="Calibri"/>
              </a:rPr>
              <a:t>-&gt; </a:t>
            </a:r>
            <a:r>
              <a:rPr lang="nl-BE" b="1">
                <a:ea typeface="Calibri"/>
                <a:cs typeface="Calibri"/>
              </a:rPr>
              <a:t>betere bladgroei</a:t>
            </a:r>
            <a:r>
              <a:rPr lang="nl-BE">
                <a:ea typeface="Calibri"/>
                <a:cs typeface="Calibri"/>
              </a:rPr>
              <a:t> en </a:t>
            </a:r>
            <a:r>
              <a:rPr lang="nl-BE" b="1">
                <a:ea typeface="Calibri"/>
                <a:cs typeface="Calibri"/>
              </a:rPr>
              <a:t>ontwikkeling</a:t>
            </a:r>
            <a:r>
              <a:rPr lang="nl-BE">
                <a:ea typeface="Calibri"/>
                <a:cs typeface="Calibri"/>
              </a:rPr>
              <a:t> planten; </a:t>
            </a:r>
            <a:r>
              <a:rPr lang="nl-BE" b="1">
                <a:ea typeface="Calibri"/>
                <a:cs typeface="Calibri"/>
              </a:rPr>
              <a:t>Kalium</a:t>
            </a:r>
            <a:r>
              <a:rPr lang="nl-BE">
                <a:ea typeface="Calibri"/>
                <a:cs typeface="Calibri"/>
              </a:rPr>
              <a:t> -&gt; </a:t>
            </a:r>
            <a:r>
              <a:rPr lang="nl-BE" b="1">
                <a:ea typeface="Calibri"/>
                <a:cs typeface="Calibri"/>
              </a:rPr>
              <a:t>weerstand versterken</a:t>
            </a:r>
            <a:r>
              <a:rPr lang="nl-BE">
                <a:ea typeface="Calibri"/>
                <a:cs typeface="Calibri"/>
              </a:rPr>
              <a:t>;</a:t>
            </a:r>
            <a:r>
              <a:rPr lang="nl-BE" b="1">
                <a:ea typeface="Calibri"/>
                <a:cs typeface="Calibri"/>
              </a:rPr>
              <a:t> Fosfor</a:t>
            </a:r>
            <a:r>
              <a:rPr lang="nl-BE">
                <a:ea typeface="Calibri"/>
                <a:cs typeface="Calibri"/>
              </a:rPr>
              <a:t> -&gt; </a:t>
            </a:r>
            <a:r>
              <a:rPr lang="nl-BE" b="1">
                <a:ea typeface="Calibri"/>
                <a:cs typeface="Calibri"/>
              </a:rPr>
              <a:t>betere wortelgroei</a:t>
            </a:r>
          </a:p>
          <a:p>
            <a:pPr>
              <a:spcAft>
                <a:spcPts val="1200"/>
              </a:spcAft>
            </a:pPr>
            <a:r>
              <a:rPr lang="nl-BE" b="1">
                <a:ea typeface="Calibri"/>
                <a:cs typeface="Calibri"/>
              </a:rPr>
              <a:t>Zuurtegraad</a:t>
            </a:r>
            <a:r>
              <a:rPr lang="nl-BE">
                <a:ea typeface="Calibri"/>
                <a:cs typeface="Calibri"/>
              </a:rPr>
              <a:t> -&gt; Niet juist: Plant neemt </a:t>
            </a:r>
            <a:r>
              <a:rPr lang="nl-BE" b="1">
                <a:ea typeface="Calibri"/>
                <a:cs typeface="Calibri"/>
              </a:rPr>
              <a:t>minder voedingsstoffen</a:t>
            </a:r>
            <a:r>
              <a:rPr lang="nl-BE">
                <a:ea typeface="Calibri"/>
                <a:cs typeface="Calibri"/>
              </a:rPr>
              <a:t> op</a:t>
            </a:r>
          </a:p>
          <a:p>
            <a:pPr>
              <a:spcAft>
                <a:spcPts val="1200"/>
              </a:spcAft>
            </a:pPr>
            <a:r>
              <a:rPr lang="nl-BE">
                <a:ea typeface="Calibri"/>
                <a:cs typeface="Calibri"/>
              </a:rPr>
              <a:t>Zeker </a:t>
            </a:r>
            <a:r>
              <a:rPr lang="nl-BE" b="1">
                <a:ea typeface="Calibri"/>
                <a:cs typeface="Calibri"/>
              </a:rPr>
              <a:t>vermijden -&gt; groei micro-organismen</a:t>
            </a:r>
            <a:r>
              <a:rPr lang="nl-BE">
                <a:ea typeface="Calibri"/>
                <a:cs typeface="Calibri"/>
              </a:rPr>
              <a:t> zoals algen (eten voedingsstoffen op, ziektes,...)</a:t>
            </a:r>
          </a:p>
          <a:p>
            <a:pPr>
              <a:spcAft>
                <a:spcPts val="1200"/>
              </a:spcAft>
            </a:pPr>
            <a:endParaRPr lang="nl-BE"/>
          </a:p>
          <a:p>
            <a:pPr algn="l">
              <a:spcAft>
                <a:spcPts val="1200"/>
              </a:spcAft>
              <a:buNone/>
            </a:pPr>
            <a:r>
              <a:rPr lang="nl-BE"/>
              <a:t>Waarom is de kwaliteit van het water zo belangrijk? Wel dit is belangrijk voor hun groei, weerstand en opname-efficiëntie. Dit is afhankelijk van de hoeveelheid voedingstoffen in uw water, zo zal Nitraat bijdragen aan een betere blad groei </a:t>
            </a:r>
            <a:r>
              <a:rPr lang="nl-NL"/>
              <a:t>en ontwikkeling van de plant, kalium de weerstand versterken en Fosfor zorgt voor een betere wortelgroei. Ook is de zuurtegraad een belangrijke factor, wanneer deze niet juist is zal het gewas zijn eetlust verliezen en minder voedingsstoffen en water gaan opnemen. Wat zeker moet bestreden/vermeden worden is de groei van micro organismen zoals algen, deze zouden alles opsnoepen voordat de plantjes de kans krijgen om te eten.</a:t>
            </a:r>
            <a:endParaRPr lang="nl-BE">
              <a:ea typeface="Calibri"/>
              <a:cs typeface="Calibri"/>
            </a:endParaRP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19</a:t>
            </a:fld>
            <a:endParaRPr lang="nl-NL"/>
          </a:p>
        </p:txBody>
      </p:sp>
    </p:spTree>
    <p:extLst>
      <p:ext uri="{BB962C8B-B14F-4D97-AF65-F5344CB8AC3E}">
        <p14:creationId xmlns:p14="http://schemas.microsoft.com/office/powerpoint/2010/main" val="347228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Charlotte</a:t>
            </a:r>
            <a:endParaRPr lang="nl-BE" dirty="0"/>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2359082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defRPr/>
            </a:pPr>
            <a:r>
              <a:rPr lang="nl-NL">
                <a:ea typeface="Calibri"/>
                <a:cs typeface="Calibri"/>
              </a:rPr>
              <a:t>Charlotte</a:t>
            </a:r>
          </a:p>
          <a:p>
            <a:pPr>
              <a:defRPr/>
            </a:pPr>
            <a:r>
              <a:rPr lang="nl-NL">
                <a:ea typeface="Calibri"/>
                <a:cs typeface="Calibri"/>
              </a:rPr>
              <a:t>Om de planten te voorzien van de juiste concentratie voedingsstoffen kozen we om gebruik te maken van drie reservoirs: </a:t>
            </a:r>
            <a:r>
              <a:rPr lang="nl-NL"/>
              <a:t>Een waterreservoir, een voedingsstofreservoir en een mixreservoir. Het waterreservoir bevat gewoon kraantjeswater en in het voedingsstofreservoir lengen we water aan met meststof.</a:t>
            </a:r>
            <a:endParaRPr lang="nl-NL">
              <a:ea typeface="Calibri"/>
              <a:cs typeface="Calibri"/>
            </a:endParaRPr>
          </a:p>
          <a:p>
            <a:pPr>
              <a:defRPr/>
            </a:pPr>
            <a:endParaRPr lang="nl-NL"/>
          </a:p>
          <a:p>
            <a:pPr>
              <a:defRPr/>
            </a:pPr>
            <a:r>
              <a:rPr lang="nl-NL"/>
              <a:t>Afhankelijk van de noden van de planten kunnen we zo verschillende concentraties behalen.</a:t>
            </a:r>
            <a:endParaRPr lang="nl-NL">
              <a:ea typeface="Calibri"/>
              <a:cs typeface="Calibri"/>
            </a:endParaRPr>
          </a:p>
          <a:p>
            <a:pPr>
              <a:defRPr/>
            </a:pPr>
            <a:endParaRPr lang="nl-NL">
              <a:ea typeface="Calibri"/>
              <a:cs typeface="Calibri"/>
            </a:endParaRPr>
          </a:p>
          <a:p>
            <a:pPr>
              <a:defRPr/>
            </a:pPr>
            <a:r>
              <a:rPr lang="nl-NL">
                <a:ea typeface="Calibri"/>
                <a:cs typeface="Calibri"/>
              </a:rPr>
              <a:t>We kozen voor een commerciële meststof. Deze is voor iedereen makkelijk en goedkoop te verkrijgen in een tuincentrum, wat in lijn ligt met het op de markt brengen van onze verticale farm. Deze voedingsstof bevat 2,5% nitraat en ongeveer 5% kalium.</a:t>
            </a:r>
          </a:p>
          <a:p>
            <a:pPr>
              <a:defRPr/>
            </a:pPr>
            <a:endParaRPr lang="nl-NL">
              <a:solidFill>
                <a:srgbClr val="1F2328"/>
              </a:solidFill>
              <a:latin typeface="-apple-system"/>
              <a:ea typeface="Calibri"/>
              <a:cs typeface="Calibri"/>
            </a:endParaRP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20</a:t>
            </a:fld>
            <a:endParaRPr lang="nl-NL"/>
          </a:p>
        </p:txBody>
      </p:sp>
    </p:spTree>
    <p:extLst>
      <p:ext uri="{BB962C8B-B14F-4D97-AF65-F5344CB8AC3E}">
        <p14:creationId xmlns:p14="http://schemas.microsoft.com/office/powerpoint/2010/main" val="316356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400" b="1">
                <a:ea typeface="Calibri"/>
                <a:cs typeface="Calibri"/>
              </a:rPr>
              <a:t>Kjell</a:t>
            </a:r>
            <a:endParaRPr lang="nl-NL" b="1">
              <a:ea typeface="Calibri"/>
              <a:cs typeface="Calibri"/>
            </a:endParaRPr>
          </a:p>
          <a:p>
            <a:r>
              <a:rPr lang="nl-NL" b="1">
                <a:ea typeface="Calibri"/>
                <a:cs typeface="Calibri"/>
              </a:rPr>
              <a:t>Chemische probes </a:t>
            </a:r>
            <a:r>
              <a:rPr lang="nl-NL" b="1" err="1">
                <a:ea typeface="Calibri"/>
                <a:cs typeface="Calibri"/>
              </a:rPr>
              <a:t>tov</a:t>
            </a:r>
            <a:r>
              <a:rPr lang="nl-NL" b="1">
                <a:ea typeface="Calibri"/>
                <a:cs typeface="Calibri"/>
              </a:rPr>
              <a:t> referentie</a:t>
            </a:r>
          </a:p>
          <a:p>
            <a:r>
              <a:rPr lang="nl-NL" b="1">
                <a:ea typeface="Calibri"/>
                <a:cs typeface="Calibri"/>
              </a:rPr>
              <a:t>pH ~ opname voedingsstoffen</a:t>
            </a:r>
          </a:p>
          <a:p>
            <a:r>
              <a:rPr lang="nl-NL" b="1">
                <a:ea typeface="Calibri"/>
                <a:cs typeface="Calibri"/>
              </a:rPr>
              <a:t>Kalibratie ~ Peter De </a:t>
            </a:r>
            <a:r>
              <a:rPr lang="nl-NL" b="1" err="1">
                <a:ea typeface="Calibri"/>
                <a:cs typeface="Calibri"/>
              </a:rPr>
              <a:t>Vreese</a:t>
            </a:r>
            <a:endParaRPr lang="nl-NL" b="1">
              <a:ea typeface="Calibri"/>
              <a:cs typeface="Calibri"/>
            </a:endParaRPr>
          </a:p>
          <a:p>
            <a:r>
              <a:rPr lang="nl-NL" b="1">
                <a:ea typeface="Calibri"/>
                <a:cs typeface="Calibri"/>
              </a:rPr>
              <a:t>Fosfaat ~ te duur / geen invloed ~ sterkte plant</a:t>
            </a:r>
          </a:p>
          <a:p>
            <a:r>
              <a:rPr lang="nl-NL" b="1">
                <a:ea typeface="Calibri"/>
                <a:cs typeface="Calibri"/>
              </a:rPr>
              <a:t>(prijs op aanvraag)</a:t>
            </a:r>
          </a:p>
          <a:p>
            <a:endParaRPr lang="nl-NL">
              <a:ea typeface="Calibri"/>
              <a:cs typeface="Calibri"/>
            </a:endParaRPr>
          </a:p>
          <a:p>
            <a:endParaRPr lang="nl-NL">
              <a:ea typeface="Calibri"/>
              <a:cs typeface="Calibri"/>
            </a:endParaRPr>
          </a:p>
          <a:p>
            <a:r>
              <a:rPr lang="nl-NL">
                <a:ea typeface="Calibri"/>
                <a:cs typeface="Calibri"/>
              </a:rPr>
              <a:t>We meten de concentratie van voedingsstoffen uit met chemische probes (elektroden), deze werden hergebruikt van vorig jaar. We meten nitraat, kalium en calcium uit met aparte probes. Dit gebeurt ten opzichte van een </a:t>
            </a:r>
            <a:r>
              <a:rPr lang="nl-NL" err="1">
                <a:ea typeface="Calibri"/>
                <a:cs typeface="Calibri"/>
              </a:rPr>
              <a:t>referentieprobe</a:t>
            </a:r>
            <a:r>
              <a:rPr lang="nl-NL">
                <a:ea typeface="Calibri"/>
                <a:cs typeface="Calibri"/>
              </a:rPr>
              <a:t>. Wat we ook meten is de PH-waarde van het water, dit werd vorig jaar niet gedaan, maar heeft wel een invloed op hoe makkelijk verschillende planten voedingstoffen opnemen door hun wortels.</a:t>
            </a:r>
          </a:p>
          <a:p>
            <a:endParaRPr lang="nl-NL">
              <a:ea typeface="Calibri"/>
              <a:cs typeface="Calibri"/>
            </a:endParaRPr>
          </a:p>
          <a:p>
            <a:r>
              <a:rPr lang="nl-NL" err="1">
                <a:ea typeface="Calibri"/>
                <a:cs typeface="Calibri"/>
              </a:rPr>
              <a:t>Deheer</a:t>
            </a:r>
            <a:r>
              <a:rPr lang="nl-NL">
                <a:ea typeface="Calibri"/>
                <a:cs typeface="Calibri"/>
              </a:rPr>
              <a:t> De </a:t>
            </a:r>
            <a:r>
              <a:rPr lang="nl-NL" err="1">
                <a:ea typeface="Calibri"/>
                <a:cs typeface="Calibri"/>
              </a:rPr>
              <a:t>Vreese</a:t>
            </a:r>
            <a:r>
              <a:rPr lang="nl-NL">
                <a:ea typeface="Calibri"/>
                <a:cs typeface="Calibri"/>
              </a:rPr>
              <a:t> van de chemie-afdeling hielp ons met het kalibreren van deze probes en raadde ons ook aan om een fosfaatmeting uit te voeren. </a:t>
            </a:r>
            <a:r>
              <a:rPr lang="nl-NL" err="1">
                <a:ea typeface="Calibri"/>
                <a:cs typeface="Calibri"/>
              </a:rPr>
              <a:t>Fosfaatprobes</a:t>
            </a:r>
            <a:r>
              <a:rPr lang="nl-NL">
                <a:ea typeface="Calibri"/>
                <a:cs typeface="Calibri"/>
              </a:rPr>
              <a:t> zijn echter zeer duur en we zouden niet veel kunnen doen met deze metingen, daarom kozen we ervoor om deze niet te verwerken.</a:t>
            </a:r>
          </a:p>
          <a:p>
            <a:endParaRPr lang="nl-NL">
              <a:ea typeface="Calibri"/>
              <a:cs typeface="Calibri"/>
            </a:endParaRPr>
          </a:p>
          <a:p>
            <a:r>
              <a:rPr lang="nl-NL">
                <a:ea typeface="Calibri"/>
                <a:cs typeface="Calibri"/>
              </a:rPr>
              <a:t>(Fosfaat is ook 1 van de drie primaire nutriënten, net als Kalium en Nitraat, Calcium is secundair, maar zorgt voor sterkte van de plant)</a:t>
            </a:r>
          </a:p>
          <a:p>
            <a:endParaRPr lang="nl-BE" b="0"/>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21</a:t>
            </a:fld>
            <a:endParaRPr lang="nl-NL"/>
          </a:p>
        </p:txBody>
      </p:sp>
    </p:spTree>
    <p:extLst>
      <p:ext uri="{BB962C8B-B14F-4D97-AF65-F5344CB8AC3E}">
        <p14:creationId xmlns:p14="http://schemas.microsoft.com/office/powerpoint/2010/main" val="3269342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a:ea typeface="Calibri"/>
                <a:cs typeface="Calibri"/>
              </a:rPr>
              <a:t>Kjell</a:t>
            </a:r>
          </a:p>
          <a:p>
            <a:r>
              <a:rPr lang="nl-NL" b="1">
                <a:ea typeface="Calibri"/>
                <a:cs typeface="Calibri"/>
              </a:rPr>
              <a:t>3 kalibratievloeistoffen per voedingsstof</a:t>
            </a:r>
          </a:p>
          <a:p>
            <a:r>
              <a:rPr lang="nl-NL" b="1">
                <a:ea typeface="Calibri"/>
                <a:cs typeface="Calibri"/>
              </a:rPr>
              <a:t>pH ook met deze vloeistoffen</a:t>
            </a:r>
          </a:p>
          <a:p>
            <a:r>
              <a:rPr lang="nl-NL" b="1">
                <a:ea typeface="Calibri"/>
                <a:cs typeface="Calibri"/>
              </a:rPr>
              <a:t>Na kalibraties ~ probes onbetrouwbaar</a:t>
            </a:r>
          </a:p>
          <a:p>
            <a:endParaRPr lang="nl-NL">
              <a:ea typeface="Calibri"/>
              <a:cs typeface="Calibri"/>
            </a:endParaRPr>
          </a:p>
          <a:p>
            <a:r>
              <a:rPr lang="nl-NL">
                <a:ea typeface="Calibri"/>
                <a:cs typeface="Calibri"/>
              </a:rPr>
              <a:t>Voor de kalibratie van de probes maakten we telkens gebruik van drie kalibratievloeistoffen per </a:t>
            </a:r>
            <a:r>
              <a:rPr lang="nl-NL" err="1">
                <a:ea typeface="Calibri"/>
                <a:cs typeface="Calibri"/>
              </a:rPr>
              <a:t>probe</a:t>
            </a:r>
            <a:r>
              <a:rPr lang="nl-NL">
                <a:ea typeface="Calibri"/>
                <a:cs typeface="Calibri"/>
              </a:rPr>
              <a:t>, dit zijn onze "grand </a:t>
            </a:r>
            <a:r>
              <a:rPr lang="nl-NL" err="1">
                <a:ea typeface="Calibri"/>
                <a:cs typeface="Calibri"/>
              </a:rPr>
              <a:t>truths</a:t>
            </a:r>
            <a:r>
              <a:rPr lang="nl-NL">
                <a:ea typeface="Calibri"/>
                <a:cs typeface="Calibri"/>
              </a:rPr>
              <a:t>". Deze vloeistoffen hebben een lage, hoge en middelmatige concentratie van de voedingsstoffen. Ze omvatten het volledige verwachte meetbereik van de probes.</a:t>
            </a:r>
          </a:p>
          <a:p>
            <a:endParaRPr lang="nl-NL">
              <a:ea typeface="Calibri"/>
              <a:cs typeface="Calibri"/>
            </a:endParaRPr>
          </a:p>
          <a:p>
            <a:r>
              <a:rPr lang="nl-NL">
                <a:ea typeface="Calibri"/>
                <a:cs typeface="Calibri"/>
              </a:rPr>
              <a:t>De pH </a:t>
            </a:r>
            <a:r>
              <a:rPr lang="nl-NL" err="1">
                <a:ea typeface="Calibri" panose="020F0502020204030204"/>
                <a:cs typeface="Calibri" panose="020F0502020204030204"/>
              </a:rPr>
              <a:t>probe</a:t>
            </a:r>
            <a:r>
              <a:rPr lang="nl-NL">
                <a:ea typeface="Calibri" panose="020F0502020204030204"/>
                <a:cs typeface="Calibri" panose="020F0502020204030204"/>
              </a:rPr>
              <a:t> werd gekalibreerd met enkele van deze eerder gemaakte kalibratievloeistoffen. Enkele hiervan hadden namelijk een vaste pH waarde. Deze kalibratievloeistoffen zijn meer dan nauwkeurig genoeg voor onze toepassing.</a:t>
            </a:r>
          </a:p>
          <a:p>
            <a:endParaRPr lang="nl-NL">
              <a:ea typeface="Calibri" panose="020F0502020204030204"/>
              <a:cs typeface="Calibri" panose="020F0502020204030204"/>
            </a:endParaRPr>
          </a:p>
          <a:p>
            <a:r>
              <a:rPr lang="nl-NL">
                <a:ea typeface="Calibri" panose="020F0502020204030204"/>
                <a:cs typeface="Calibri" panose="020F0502020204030204"/>
              </a:rPr>
              <a:t>Na kalibratie van de probes bleek echter dat ze niet meer zo betrouwbaar zijn. Er moet eigenlijk vóór iedere meting een kalibratie uitgevoerd worden. Zoals u hier ziet werd er bij kalibraties die een week van elkaar uitgevoerd werden al een volledig andere curve gefit op de meetdata.</a:t>
            </a:r>
          </a:p>
          <a:p>
            <a:r>
              <a:rPr lang="nl-NL">
                <a:ea typeface="Calibri" panose="020F0502020204030204"/>
                <a:cs typeface="Calibri" panose="020F0502020204030204"/>
              </a:rPr>
              <a:t>De pH </a:t>
            </a:r>
            <a:r>
              <a:rPr lang="nl-NL" err="1">
                <a:ea typeface="Calibri" panose="020F0502020204030204"/>
                <a:cs typeface="Calibri" panose="020F0502020204030204"/>
              </a:rPr>
              <a:t>probe</a:t>
            </a:r>
            <a:r>
              <a:rPr lang="nl-NL">
                <a:ea typeface="Calibri" panose="020F0502020204030204"/>
                <a:cs typeface="Calibri" panose="020F0502020204030204"/>
              </a:rPr>
              <a:t> leek wel zeer goed te werken, maar deze was ook nieuw aangekocht.</a:t>
            </a:r>
          </a:p>
          <a:p>
            <a:endParaRPr lang="nl-NL">
              <a:ea typeface="Calibri" panose="020F0502020204030204"/>
              <a:cs typeface="Calibri" panose="020F0502020204030204"/>
            </a:endParaRPr>
          </a:p>
          <a:p>
            <a:r>
              <a:rPr lang="nl-NL">
                <a:ea typeface="Calibri" panose="020F0502020204030204"/>
                <a:cs typeface="Calibri" panose="020F0502020204030204"/>
              </a:rPr>
              <a:t>We besloten dus om de gemeten data niet verder te beschouwen als 'goede' data, maar registreren deze wel ter info.</a:t>
            </a:r>
          </a:p>
          <a:p>
            <a:endParaRPr lang="nl-BE">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22</a:t>
            </a:fld>
            <a:endParaRPr lang="nl-NL"/>
          </a:p>
        </p:txBody>
      </p:sp>
    </p:spTree>
    <p:extLst>
      <p:ext uri="{BB962C8B-B14F-4D97-AF65-F5344CB8AC3E}">
        <p14:creationId xmlns:p14="http://schemas.microsoft.com/office/powerpoint/2010/main" val="3348606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Kjell</a:t>
            </a:r>
          </a:p>
          <a:p>
            <a:r>
              <a:rPr lang="en-US" b="1" err="1">
                <a:ea typeface="Calibri"/>
                <a:cs typeface="Calibri"/>
              </a:rPr>
              <a:t>Kraantjeswater</a:t>
            </a:r>
            <a:r>
              <a:rPr lang="en-US" b="1">
                <a:ea typeface="Calibri"/>
                <a:cs typeface="Calibri"/>
              </a:rPr>
              <a:t> -&gt; </a:t>
            </a:r>
            <a:r>
              <a:rPr lang="en-US" b="1" err="1">
                <a:ea typeface="Calibri"/>
                <a:cs typeface="Calibri"/>
              </a:rPr>
              <a:t>oplosing</a:t>
            </a:r>
            <a:r>
              <a:rPr lang="en-US" b="1">
                <a:ea typeface="Calibri"/>
                <a:cs typeface="Calibri"/>
              </a:rPr>
              <a:t> </a:t>
            </a:r>
            <a:r>
              <a:rPr lang="en-US" b="1" err="1">
                <a:ea typeface="Calibri"/>
                <a:cs typeface="Calibri"/>
              </a:rPr>
              <a:t>voedingsstoffen</a:t>
            </a:r>
            <a:endParaRPr lang="en-US" b="1">
              <a:ea typeface="Calibri"/>
              <a:cs typeface="Calibri"/>
            </a:endParaRPr>
          </a:p>
          <a:p>
            <a:r>
              <a:rPr lang="en-US" b="1">
                <a:ea typeface="Calibri"/>
                <a:cs typeface="Calibri"/>
              </a:rPr>
              <a:t>Mixen ~ </a:t>
            </a:r>
            <a:r>
              <a:rPr lang="en-US" b="1" err="1">
                <a:ea typeface="Calibri"/>
                <a:cs typeface="Calibri"/>
              </a:rPr>
              <a:t>enkele</a:t>
            </a:r>
            <a:r>
              <a:rPr lang="en-US" b="1">
                <a:ea typeface="Calibri"/>
                <a:cs typeface="Calibri"/>
              </a:rPr>
              <a:t> </a:t>
            </a:r>
            <a:r>
              <a:rPr lang="en-US" b="1" err="1">
                <a:ea typeface="Calibri"/>
                <a:cs typeface="Calibri"/>
              </a:rPr>
              <a:t>minuten</a:t>
            </a:r>
            <a:endParaRPr lang="en-US" b="1">
              <a:ea typeface="Calibri"/>
              <a:cs typeface="Calibri"/>
            </a:endParaRPr>
          </a:p>
          <a:p>
            <a:r>
              <a:rPr lang="en-US" b="1" err="1">
                <a:ea typeface="Calibri"/>
                <a:cs typeface="Calibri"/>
              </a:rPr>
              <a:t>Relatieve</a:t>
            </a:r>
            <a:r>
              <a:rPr lang="en-US" b="1">
                <a:ea typeface="Calibri"/>
                <a:cs typeface="Calibri"/>
              </a:rPr>
              <a:t> </a:t>
            </a:r>
            <a:r>
              <a:rPr lang="en-US" b="1" err="1">
                <a:ea typeface="Calibri"/>
                <a:cs typeface="Calibri"/>
              </a:rPr>
              <a:t>wijziging</a:t>
            </a:r>
            <a:r>
              <a:rPr lang="en-US" b="1">
                <a:ea typeface="Calibri"/>
                <a:cs typeface="Calibri"/>
              </a:rPr>
              <a:t> ~ </a:t>
            </a:r>
            <a:r>
              <a:rPr lang="en-US" b="1" err="1">
                <a:ea typeface="Calibri"/>
                <a:cs typeface="Calibri"/>
              </a:rPr>
              <a:t>geen</a:t>
            </a:r>
            <a:r>
              <a:rPr lang="en-US" b="1">
                <a:ea typeface="Calibri"/>
                <a:cs typeface="Calibri"/>
              </a:rPr>
              <a:t> </a:t>
            </a:r>
            <a:r>
              <a:rPr lang="en-US" b="1" err="1">
                <a:ea typeface="Calibri"/>
                <a:cs typeface="Calibri"/>
              </a:rPr>
              <a:t>betrouwbare</a:t>
            </a:r>
            <a:r>
              <a:rPr lang="en-US" b="1">
                <a:ea typeface="Calibri"/>
                <a:cs typeface="Calibri"/>
              </a:rPr>
              <a:t> data</a:t>
            </a:r>
          </a:p>
          <a:p>
            <a:r>
              <a:rPr lang="en-US" b="1">
                <a:ea typeface="Calibri"/>
                <a:cs typeface="Calibri"/>
              </a:rPr>
              <a:t>pH </a:t>
            </a:r>
            <a:r>
              <a:rPr lang="en-US" b="1" err="1">
                <a:ea typeface="Calibri"/>
                <a:cs typeface="Calibri"/>
              </a:rPr>
              <a:t>wel</a:t>
            </a:r>
            <a:r>
              <a:rPr lang="en-US" b="1">
                <a:ea typeface="Calibri"/>
                <a:cs typeface="Calibri"/>
              </a:rPr>
              <a:t> </a:t>
            </a:r>
            <a:r>
              <a:rPr lang="en-US" b="1" err="1">
                <a:ea typeface="Calibri"/>
                <a:cs typeface="Calibri"/>
              </a:rPr>
              <a:t>betrouwbaarder</a:t>
            </a:r>
            <a:r>
              <a:rPr lang="en-US" b="1">
                <a:ea typeface="Calibri"/>
                <a:cs typeface="Calibri"/>
              </a:rPr>
              <a:t> ~ </a:t>
            </a:r>
            <a:r>
              <a:rPr lang="en-US" b="1" err="1">
                <a:ea typeface="Calibri"/>
                <a:cs typeface="Calibri"/>
              </a:rPr>
              <a:t>verhouding</a:t>
            </a:r>
            <a:endParaRPr lang="en-US" b="0">
              <a:ea typeface="Calibri"/>
              <a:cs typeface="Calibri"/>
            </a:endParaRPr>
          </a:p>
          <a:p>
            <a:endParaRPr lang="en-US" b="1">
              <a:ea typeface="Calibri"/>
              <a:cs typeface="Calibri"/>
            </a:endParaRPr>
          </a:p>
          <a:p>
            <a:r>
              <a:rPr lang="en-US">
                <a:ea typeface="Calibri"/>
                <a:cs typeface="Calibri"/>
              </a:rPr>
              <a:t>We </a:t>
            </a:r>
            <a:r>
              <a:rPr lang="en-US" err="1">
                <a:ea typeface="Calibri"/>
                <a:cs typeface="Calibri"/>
              </a:rPr>
              <a:t>maten</a:t>
            </a:r>
            <a:r>
              <a:rPr lang="en-US">
                <a:ea typeface="Calibri"/>
                <a:cs typeface="Calibri"/>
              </a:rPr>
              <a:t> </a:t>
            </a:r>
            <a:r>
              <a:rPr lang="en-US" err="1">
                <a:ea typeface="Calibri"/>
                <a:cs typeface="Calibri"/>
              </a:rPr>
              <a:t>ook</a:t>
            </a:r>
            <a:r>
              <a:rPr lang="en-US">
                <a:ea typeface="Calibri"/>
                <a:cs typeface="Calibri"/>
              </a:rPr>
              <a:t> </a:t>
            </a:r>
            <a:r>
              <a:rPr lang="en-US" err="1">
                <a:ea typeface="Calibri"/>
                <a:cs typeface="Calibri"/>
              </a:rPr>
              <a:t>eens</a:t>
            </a:r>
            <a:r>
              <a:rPr lang="en-US">
                <a:ea typeface="Calibri"/>
                <a:cs typeface="Calibri"/>
              </a:rPr>
              <a:t> </a:t>
            </a:r>
            <a:r>
              <a:rPr lang="en-US" err="1">
                <a:ea typeface="Calibri"/>
                <a:cs typeface="Calibri"/>
              </a:rPr>
              <a:t>uit</a:t>
            </a:r>
            <a:r>
              <a:rPr lang="en-US">
                <a:ea typeface="Calibri"/>
                <a:cs typeface="Calibri"/>
              </a:rPr>
              <a:t> wat de </a:t>
            </a:r>
            <a:r>
              <a:rPr lang="en-US" err="1">
                <a:ea typeface="Calibri"/>
                <a:cs typeface="Calibri"/>
              </a:rPr>
              <a:t>meetwaarden</a:t>
            </a:r>
            <a:r>
              <a:rPr lang="en-US">
                <a:ea typeface="Calibri"/>
                <a:cs typeface="Calibri"/>
              </a:rPr>
              <a:t> </a:t>
            </a:r>
            <a:r>
              <a:rPr lang="en-US" err="1">
                <a:ea typeface="Calibri"/>
                <a:cs typeface="Calibri"/>
              </a:rPr>
              <a:t>zijn</a:t>
            </a:r>
            <a:r>
              <a:rPr lang="en-US">
                <a:ea typeface="Calibri"/>
                <a:cs typeface="Calibri"/>
              </a:rPr>
              <a:t> van </a:t>
            </a:r>
            <a:r>
              <a:rPr lang="en-US" err="1">
                <a:ea typeface="Calibri"/>
                <a:cs typeface="Calibri"/>
              </a:rPr>
              <a:t>kraantjeswater</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een</a:t>
            </a:r>
            <a:r>
              <a:rPr lang="en-US">
                <a:ea typeface="Calibri"/>
                <a:cs typeface="Calibri"/>
              </a:rPr>
              <a:t> </a:t>
            </a:r>
            <a:r>
              <a:rPr lang="en-US" err="1">
                <a:ea typeface="Calibri"/>
                <a:cs typeface="Calibri"/>
              </a:rPr>
              <a:t>oplossing</a:t>
            </a:r>
            <a:r>
              <a:rPr lang="en-US">
                <a:ea typeface="Calibri"/>
                <a:cs typeface="Calibri"/>
              </a:rPr>
              <a:t> van de </a:t>
            </a:r>
            <a:r>
              <a:rPr lang="en-US" err="1">
                <a:ea typeface="Calibri"/>
                <a:cs typeface="Calibri"/>
              </a:rPr>
              <a:t>voedingsstoffen</a:t>
            </a:r>
            <a:r>
              <a:rPr lang="en-US">
                <a:ea typeface="Calibri"/>
                <a:cs typeface="Calibri"/>
              </a:rPr>
              <a:t>. Hier </a:t>
            </a:r>
            <a:r>
              <a:rPr lang="en-US" err="1">
                <a:ea typeface="Calibri"/>
                <a:cs typeface="Calibri"/>
              </a:rPr>
              <a:t>ziet</a:t>
            </a:r>
            <a:r>
              <a:rPr lang="en-US">
                <a:ea typeface="Calibri"/>
                <a:cs typeface="Calibri"/>
              </a:rPr>
              <a:t> u de </a:t>
            </a:r>
            <a:r>
              <a:rPr lang="en-US" err="1">
                <a:ea typeface="Calibri"/>
                <a:cs typeface="Calibri"/>
              </a:rPr>
              <a:t>meetwaardes</a:t>
            </a:r>
            <a:r>
              <a:rPr lang="en-US">
                <a:ea typeface="Calibri"/>
                <a:cs typeface="Calibri"/>
              </a:rPr>
              <a:t> van de pH probe </a:t>
            </a:r>
            <a:r>
              <a:rPr lang="en-US" err="1">
                <a:ea typeface="Calibri"/>
                <a:cs typeface="Calibri"/>
              </a:rPr>
              <a:t>en</a:t>
            </a:r>
            <a:r>
              <a:rPr lang="en-US">
                <a:ea typeface="Calibri"/>
                <a:cs typeface="Calibri"/>
              </a:rPr>
              <a:t> de </a:t>
            </a:r>
            <a:r>
              <a:rPr lang="en-US" err="1">
                <a:ea typeface="Calibri"/>
                <a:cs typeface="Calibri"/>
              </a:rPr>
              <a:t>voedingsstofprobes</a:t>
            </a:r>
            <a:r>
              <a:rPr lang="en-US">
                <a:ea typeface="Calibri"/>
                <a:cs typeface="Calibri"/>
              </a:rPr>
              <a:t>.</a:t>
            </a:r>
          </a:p>
          <a:p>
            <a:endParaRPr lang="en-US">
              <a:ea typeface="Calibri"/>
              <a:cs typeface="Calibri"/>
            </a:endParaRPr>
          </a:p>
          <a:p>
            <a:r>
              <a:rPr lang="en-US"/>
              <a:t>Je </a:t>
            </a:r>
            <a:r>
              <a:rPr lang="en-US" err="1"/>
              <a:t>ziet</a:t>
            </a:r>
            <a:r>
              <a:rPr lang="en-US"/>
              <a:t> </a:t>
            </a:r>
            <a:r>
              <a:rPr lang="en-US" err="1"/>
              <a:t>dat</a:t>
            </a:r>
            <a:r>
              <a:rPr lang="en-US"/>
              <a:t> er </a:t>
            </a:r>
            <a:r>
              <a:rPr lang="en-US" err="1"/>
              <a:t>eerst</a:t>
            </a:r>
            <a:r>
              <a:rPr lang="en-US"/>
              <a:t> </a:t>
            </a:r>
            <a:r>
              <a:rPr lang="en-US" err="1"/>
              <a:t>gewoon</a:t>
            </a:r>
            <a:r>
              <a:rPr lang="en-US"/>
              <a:t> </a:t>
            </a:r>
            <a:r>
              <a:rPr lang="en-US" err="1"/>
              <a:t>kraantjeswater</a:t>
            </a:r>
            <a:r>
              <a:rPr lang="en-US"/>
              <a:t> </a:t>
            </a:r>
            <a:r>
              <a:rPr lang="en-US" err="1"/>
              <a:t>wordt</a:t>
            </a:r>
            <a:r>
              <a:rPr lang="en-US"/>
              <a:t> </a:t>
            </a:r>
            <a:r>
              <a:rPr lang="en-US" err="1"/>
              <a:t>uitgemeten</a:t>
            </a:r>
            <a:r>
              <a:rPr lang="en-US"/>
              <a:t>, </a:t>
            </a:r>
            <a:r>
              <a:rPr lang="en-US" err="1"/>
              <a:t>waarna</a:t>
            </a:r>
            <a:r>
              <a:rPr lang="en-US"/>
              <a:t> er </a:t>
            </a:r>
            <a:r>
              <a:rPr lang="en-US" err="1"/>
              <a:t>een</a:t>
            </a:r>
            <a:r>
              <a:rPr lang="en-US"/>
              <a:t> </a:t>
            </a:r>
            <a:r>
              <a:rPr lang="en-US" err="1"/>
              <a:t>kleine</a:t>
            </a:r>
            <a:r>
              <a:rPr lang="en-US"/>
              <a:t> </a:t>
            </a:r>
            <a:r>
              <a:rPr lang="en-US" err="1"/>
              <a:t>hoeveelheid</a:t>
            </a:r>
            <a:r>
              <a:rPr lang="en-US"/>
              <a:t> </a:t>
            </a:r>
            <a:r>
              <a:rPr lang="en-US" err="1"/>
              <a:t>voedingsstoffen</a:t>
            </a:r>
            <a:r>
              <a:rPr lang="en-US"/>
              <a:t> </a:t>
            </a:r>
            <a:r>
              <a:rPr lang="en-US" err="1"/>
              <a:t>werden</a:t>
            </a:r>
            <a:r>
              <a:rPr lang="en-US"/>
              <a:t> </a:t>
            </a:r>
            <a:r>
              <a:rPr lang="en-US" err="1"/>
              <a:t>toegevoegd</a:t>
            </a:r>
            <a:r>
              <a:rPr lang="en-US"/>
              <a:t>. Het </a:t>
            </a:r>
            <a:r>
              <a:rPr lang="en-US" err="1"/>
              <a:t>duurde</a:t>
            </a:r>
            <a:r>
              <a:rPr lang="en-US"/>
              <a:t> </a:t>
            </a:r>
            <a:r>
              <a:rPr lang="en-US" err="1"/>
              <a:t>enkele</a:t>
            </a:r>
            <a:r>
              <a:rPr lang="en-US"/>
              <a:t> minute om </a:t>
            </a:r>
            <a:r>
              <a:rPr lang="en-US" err="1"/>
              <a:t>deze</a:t>
            </a:r>
            <a:r>
              <a:rPr lang="en-US"/>
              <a:t> </a:t>
            </a:r>
            <a:r>
              <a:rPr lang="en-US" err="1"/>
              <a:t>goed</a:t>
            </a:r>
            <a:r>
              <a:rPr lang="en-US"/>
              <a:t> </a:t>
            </a:r>
            <a:r>
              <a:rPr lang="en-US" err="1"/>
              <a:t>te</a:t>
            </a:r>
            <a:r>
              <a:rPr lang="en-US"/>
              <a:t> </a:t>
            </a:r>
            <a:r>
              <a:rPr lang="en-US" err="1"/>
              <a:t>mixen</a:t>
            </a:r>
            <a:r>
              <a:rPr lang="en-US"/>
              <a:t>, maar </a:t>
            </a:r>
            <a:r>
              <a:rPr lang="en-US" err="1"/>
              <a:t>uiteindelijk</a:t>
            </a:r>
            <a:r>
              <a:rPr lang="en-US"/>
              <a:t> </a:t>
            </a:r>
            <a:r>
              <a:rPr lang="en-US" err="1"/>
              <a:t>stabiliseerde</a:t>
            </a:r>
            <a:r>
              <a:rPr lang="en-US"/>
              <a:t> de pH meting. De </a:t>
            </a:r>
            <a:r>
              <a:rPr lang="en-US" err="1"/>
              <a:t>metingen</a:t>
            </a:r>
            <a:r>
              <a:rPr lang="en-US"/>
              <a:t> van de </a:t>
            </a:r>
            <a:r>
              <a:rPr lang="en-US" err="1"/>
              <a:t>andere</a:t>
            </a:r>
            <a:r>
              <a:rPr lang="en-US"/>
              <a:t> probes </a:t>
            </a:r>
            <a:r>
              <a:rPr lang="en-US" err="1"/>
              <a:t>stabiliseerden</a:t>
            </a:r>
            <a:r>
              <a:rPr lang="en-US"/>
              <a:t> </a:t>
            </a:r>
            <a:r>
              <a:rPr lang="en-US" err="1"/>
              <a:t>vlugger</a:t>
            </a:r>
            <a:r>
              <a:rPr lang="en-US"/>
              <a:t>, maar </a:t>
            </a:r>
            <a:r>
              <a:rPr lang="en-US" err="1"/>
              <a:t>eigenlijk</a:t>
            </a:r>
            <a:r>
              <a:rPr lang="en-US"/>
              <a:t> </a:t>
            </a:r>
            <a:r>
              <a:rPr lang="en-US" err="1"/>
              <a:t>waren</a:t>
            </a:r>
            <a:r>
              <a:rPr lang="en-US"/>
              <a:t> we </a:t>
            </a:r>
            <a:r>
              <a:rPr lang="en-US" err="1"/>
              <a:t>hier</a:t>
            </a:r>
            <a:r>
              <a:rPr lang="en-US"/>
              <a:t> </a:t>
            </a:r>
            <a:r>
              <a:rPr lang="en-US" err="1"/>
              <a:t>niet</a:t>
            </a:r>
            <a:r>
              <a:rPr lang="en-US"/>
              <a:t> zo </a:t>
            </a:r>
            <a:r>
              <a:rPr lang="en-US" err="1"/>
              <a:t>veel</a:t>
            </a:r>
            <a:r>
              <a:rPr lang="en-US"/>
              <a:t> mee. We </a:t>
            </a:r>
            <a:r>
              <a:rPr lang="en-US" err="1"/>
              <a:t>zien</a:t>
            </a:r>
            <a:r>
              <a:rPr lang="en-US"/>
              <a:t> </a:t>
            </a:r>
            <a:r>
              <a:rPr lang="en-US" err="1"/>
              <a:t>wel</a:t>
            </a:r>
            <a:r>
              <a:rPr lang="en-US"/>
              <a:t> </a:t>
            </a:r>
            <a:r>
              <a:rPr lang="en-US" err="1"/>
              <a:t>een</a:t>
            </a:r>
            <a:r>
              <a:rPr lang="en-US"/>
              <a:t> </a:t>
            </a:r>
            <a:r>
              <a:rPr lang="en-US" err="1"/>
              <a:t>relatieve</a:t>
            </a:r>
            <a:r>
              <a:rPr lang="en-US"/>
              <a:t> </a:t>
            </a:r>
            <a:r>
              <a:rPr lang="en-US" err="1"/>
              <a:t>wijziging</a:t>
            </a:r>
            <a:r>
              <a:rPr lang="en-US"/>
              <a:t>, maar de absolute </a:t>
            </a:r>
            <a:r>
              <a:rPr lang="en-US" err="1"/>
              <a:t>hoeveelheid</a:t>
            </a:r>
            <a:r>
              <a:rPr lang="en-US"/>
              <a:t> </a:t>
            </a:r>
            <a:r>
              <a:rPr lang="en-US" err="1"/>
              <a:t>voedingsstoffen</a:t>
            </a:r>
            <a:r>
              <a:rPr lang="en-US"/>
              <a:t> </a:t>
            </a:r>
            <a:r>
              <a:rPr lang="en-US" err="1"/>
              <a:t>kunnen</a:t>
            </a:r>
            <a:r>
              <a:rPr lang="en-US"/>
              <a:t> </a:t>
            </a:r>
            <a:r>
              <a:rPr lang="en-US" err="1"/>
              <a:t>niet</a:t>
            </a:r>
            <a:r>
              <a:rPr lang="en-US"/>
              <a:t> </a:t>
            </a:r>
            <a:r>
              <a:rPr lang="en-US" err="1"/>
              <a:t>gemeten</a:t>
            </a:r>
            <a:r>
              <a:rPr lang="en-US"/>
              <a:t> </a:t>
            </a:r>
            <a:r>
              <a:rPr lang="en-US" err="1"/>
              <a:t>worden</a:t>
            </a:r>
            <a:r>
              <a:rPr lang="en-US"/>
              <a:t>. We </a:t>
            </a:r>
            <a:r>
              <a:rPr lang="en-US" err="1"/>
              <a:t>baseerden</a:t>
            </a:r>
            <a:r>
              <a:rPr lang="en-US"/>
              <a:t> </a:t>
            </a:r>
            <a:r>
              <a:rPr lang="en-US" err="1"/>
              <a:t>daarom</a:t>
            </a:r>
            <a:r>
              <a:rPr lang="en-US"/>
              <a:t> </a:t>
            </a:r>
            <a:r>
              <a:rPr lang="en-US" err="1"/>
              <a:t>onze</a:t>
            </a:r>
            <a:r>
              <a:rPr lang="en-US"/>
              <a:t> </a:t>
            </a:r>
            <a:r>
              <a:rPr lang="en-US" err="1"/>
              <a:t>concentraties</a:t>
            </a:r>
            <a:r>
              <a:rPr lang="en-US"/>
              <a:t> op de </a:t>
            </a:r>
            <a:r>
              <a:rPr lang="en-US" err="1"/>
              <a:t>gemeten</a:t>
            </a:r>
            <a:r>
              <a:rPr lang="en-US"/>
              <a:t> pH-</a:t>
            </a:r>
            <a:r>
              <a:rPr lang="en-US" err="1"/>
              <a:t>waardes</a:t>
            </a:r>
            <a:r>
              <a:rPr lang="en-US"/>
              <a:t>.</a:t>
            </a:r>
            <a:endParaRPr lang="en-US">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23</a:t>
            </a:fld>
            <a:endParaRPr lang="nl-NL"/>
          </a:p>
        </p:txBody>
      </p:sp>
    </p:spTree>
    <p:extLst>
      <p:ext uri="{BB962C8B-B14F-4D97-AF65-F5344CB8AC3E}">
        <p14:creationId xmlns:p14="http://schemas.microsoft.com/office/powerpoint/2010/main" val="337854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ea typeface="Calibri"/>
                <a:cs typeface="Calibri"/>
              </a:rPr>
              <a:t>Charlotte </a:t>
            </a:r>
            <a:endParaRPr lang="nl-NL"/>
          </a:p>
          <a:p>
            <a:pPr>
              <a:buNone/>
            </a:pPr>
            <a:r>
              <a:rPr lang="nl-NL"/>
              <a:t>In ons systeem bevindt de UV-C sterilisator zich in het mengreservoir, waar het terugkerende water uit de installatie wordt ontsmet vóór het opnieuw naar de planten wordt gepompt. Zo blijft het water schoon en vrij van schadelijke micro-organismen, zoals bacteriën, schimmels en algen.</a:t>
            </a:r>
          </a:p>
          <a:p>
            <a:pPr>
              <a:buNone/>
            </a:pPr>
            <a:r>
              <a:rPr lang="nl-NL"/>
              <a:t>De sterilisator werkt met UV-C licht – een type ultraviolet licht met een zeer korte golflengte. Dit licht beschadigt het DNA van micro-organismen, waardoor ze zich niet meer kunnen vermenigvuldigen. In een gesloten systeem zoals een </a:t>
            </a:r>
            <a:r>
              <a:rPr lang="nl-NL" err="1"/>
              <a:t>vertical</a:t>
            </a:r>
            <a:r>
              <a:rPr lang="nl-NL"/>
              <a:t> farm is dit cruciaal, omdat besmetting zich anders makkelijk kan verspreiden via het gerecupereerde water.</a:t>
            </a:r>
          </a:p>
          <a:p>
            <a:pPr>
              <a:buNone/>
            </a:pPr>
            <a:r>
              <a:rPr lang="nl-NL" b="0"/>
              <a:t>Let op: </a:t>
            </a:r>
            <a:br>
              <a:rPr lang="nl-NL">
                <a:cs typeface="+mn-lt"/>
              </a:rPr>
            </a:br>
            <a:r>
              <a:rPr lang="nl-NL"/>
              <a:t>UV-C verwijdert geen vuildeeltjes of zichtbare vervuiling. Het zorgt er wél voor dat het water microbiologisch schoon blijft.</a:t>
            </a:r>
          </a:p>
          <a:p>
            <a:pPr>
              <a:buNone/>
            </a:pPr>
            <a:r>
              <a:rPr lang="nl-NL" b="1"/>
              <a:t>Voordelen:</a:t>
            </a:r>
            <a:endParaRPr lang="nl-NL"/>
          </a:p>
          <a:p>
            <a:pPr>
              <a:buFont typeface="Arial" panose="020B0604020202020204" pitchFamily="34" charset="0"/>
              <a:buChar char="•"/>
            </a:pPr>
            <a:r>
              <a:rPr lang="nl-NL"/>
              <a:t>Effectieve ontsmetting zonder chemische producten</a:t>
            </a:r>
          </a:p>
          <a:p>
            <a:pPr>
              <a:buFont typeface="Arial" panose="020B0604020202020204" pitchFamily="34" charset="0"/>
              <a:buChar char="•"/>
            </a:pPr>
            <a:r>
              <a:rPr lang="nl-NL"/>
              <a:t>Vermindert de kans op algen- en </a:t>
            </a:r>
            <a:r>
              <a:rPr lang="nl-NL" err="1"/>
              <a:t>biofilmvorming</a:t>
            </a:r>
            <a:endParaRPr lang="nl-NL"/>
          </a:p>
          <a:p>
            <a:pPr>
              <a:buFont typeface="Arial" panose="020B0604020202020204" pitchFamily="34" charset="0"/>
              <a:buChar char="•"/>
            </a:pPr>
            <a:r>
              <a:rPr lang="nl-NL"/>
              <a:t>Compact systeem, eenvoudig te integreren</a:t>
            </a:r>
          </a:p>
          <a:p>
            <a:pPr>
              <a:buFont typeface="Arial" panose="020B0604020202020204" pitchFamily="34" charset="0"/>
              <a:buChar char="•"/>
            </a:pPr>
            <a:r>
              <a:rPr lang="nl-NL"/>
              <a:t>Continu gebruik mogelijk zonder extra onderhoudsproducten</a:t>
            </a:r>
          </a:p>
          <a:p>
            <a:pPr>
              <a:buNone/>
            </a:pPr>
            <a:r>
              <a:rPr lang="nl-NL" b="1"/>
              <a:t>Nadelen:</a:t>
            </a:r>
            <a:endParaRPr lang="nl-NL"/>
          </a:p>
          <a:p>
            <a:pPr>
              <a:buFont typeface="Arial" panose="020B0604020202020204" pitchFamily="34" charset="0"/>
              <a:buChar char="•"/>
            </a:pPr>
            <a:r>
              <a:rPr lang="nl-NL"/>
              <a:t>Werkt enkel goed in helder water – troebelheid vermindert het effect</a:t>
            </a:r>
          </a:p>
          <a:p>
            <a:pPr>
              <a:buFont typeface="Arial" panose="020B0604020202020204" pitchFamily="34" charset="0"/>
              <a:buChar char="•"/>
            </a:pPr>
            <a:r>
              <a:rPr lang="nl-NL"/>
              <a:t>UV-lamp heeft een beperkte levensduur (ongeveer 8000 uur)</a:t>
            </a:r>
          </a:p>
          <a:p>
            <a:pPr>
              <a:buFont typeface="Arial" panose="020B0604020202020204" pitchFamily="34" charset="0"/>
              <a:buChar char="•"/>
            </a:pPr>
            <a:r>
              <a:rPr lang="nl-NL"/>
              <a:t>UV-C licht is schadelijk bij directe blootstelling – goede afscherming is essentieel</a:t>
            </a:r>
          </a:p>
          <a:p>
            <a:r>
              <a:rPr lang="nl-NL"/>
              <a:t>Tijdens de ontwerpfase zijn meerdere opties bekeken. Eén daarvan ontsmette het water pas net voor het naar de planten ging. Dat klonk logisch, maar had als nadeel dat het reservoir zelf onbeschermd bleef – een ideale plek voor algengroei. Daarom is gekozen voor deze UV-C lamp, die krachtig genoeg is om het nutriëntenrijke water te ontsmetten én compact genoeg is om direct in het reservoir te plaatsen. Zo blijft het hele watersysteem schoon, zonder extra componenten of complexe installaties.</a:t>
            </a:r>
          </a:p>
          <a:p>
            <a:endParaRPr lang="nl-BE"/>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24</a:t>
            </a:fld>
            <a:endParaRPr lang="nl-NL"/>
          </a:p>
        </p:txBody>
      </p:sp>
    </p:spTree>
    <p:extLst>
      <p:ext uri="{BB962C8B-B14F-4D97-AF65-F5344CB8AC3E}">
        <p14:creationId xmlns:p14="http://schemas.microsoft.com/office/powerpoint/2010/main" val="4117334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ea typeface="Calibri"/>
                <a:cs typeface="Calibri"/>
              </a:rPr>
              <a:t>Sander</a:t>
            </a:r>
          </a:p>
          <a:p>
            <a:r>
              <a:rPr lang="nl-BE" b="1">
                <a:ea typeface="Calibri"/>
                <a:cs typeface="Calibri"/>
              </a:rPr>
              <a:t>Andere reservoirs -&gt; geen algen</a:t>
            </a:r>
            <a:r>
              <a:rPr lang="nl-BE">
                <a:ea typeface="Calibri"/>
                <a:cs typeface="Calibri"/>
              </a:rPr>
              <a:t> (indien stilstaand water)</a:t>
            </a:r>
          </a:p>
          <a:p>
            <a:r>
              <a:rPr lang="nl-BE">
                <a:ea typeface="Calibri"/>
                <a:cs typeface="Calibri"/>
              </a:rPr>
              <a:t>-&gt; </a:t>
            </a:r>
            <a:r>
              <a:rPr lang="nl-BE" b="1">
                <a:ea typeface="Calibri"/>
                <a:cs typeface="Calibri"/>
              </a:rPr>
              <a:t>luchtpomp + luchtstenen</a:t>
            </a:r>
            <a:r>
              <a:rPr lang="nl-BE">
                <a:ea typeface="Calibri"/>
                <a:cs typeface="Calibri"/>
              </a:rPr>
              <a:t> -&gt; geen stilstaand water</a:t>
            </a:r>
          </a:p>
          <a:p>
            <a:r>
              <a:rPr lang="nl-BE">
                <a:ea typeface="Calibri"/>
                <a:cs typeface="Calibri"/>
              </a:rPr>
              <a:t>+: </a:t>
            </a:r>
            <a:r>
              <a:rPr lang="nl-BE" b="1">
                <a:ea typeface="Calibri"/>
                <a:cs typeface="Calibri"/>
              </a:rPr>
              <a:t>Extra zuurstof</a:t>
            </a:r>
            <a:r>
              <a:rPr lang="nl-BE">
                <a:ea typeface="Calibri"/>
                <a:cs typeface="Calibri"/>
              </a:rPr>
              <a:t> in water -&gt; bevordering plantengroei</a:t>
            </a:r>
          </a:p>
          <a:p>
            <a:r>
              <a:rPr lang="nl-BE" b="1">
                <a:ea typeface="Calibri"/>
                <a:cs typeface="Calibri"/>
              </a:rPr>
              <a:t>Mixreservoir</a:t>
            </a:r>
            <a:r>
              <a:rPr lang="nl-BE">
                <a:ea typeface="Calibri"/>
                <a:cs typeface="Calibri"/>
              </a:rPr>
              <a:t>: ook menging</a:t>
            </a:r>
          </a:p>
          <a:p>
            <a:r>
              <a:rPr lang="nl-BE">
                <a:ea typeface="Calibri"/>
                <a:cs typeface="Calibri"/>
              </a:rPr>
              <a:t>-&gt; </a:t>
            </a:r>
            <a:r>
              <a:rPr lang="nl-BE" b="1">
                <a:ea typeface="Calibri"/>
                <a:cs typeface="Calibri"/>
              </a:rPr>
              <a:t>onderwaterpomp</a:t>
            </a:r>
            <a:r>
              <a:rPr lang="nl-BE">
                <a:ea typeface="Calibri"/>
                <a:cs typeface="Calibri"/>
              </a:rPr>
              <a:t>: geen stilstaand water + circuleert rond </a:t>
            </a:r>
            <a:r>
              <a:rPr lang="nl-BE" b="1">
                <a:ea typeface="Calibri"/>
                <a:cs typeface="Calibri"/>
              </a:rPr>
              <a:t>UV-C</a:t>
            </a:r>
          </a:p>
          <a:p>
            <a:r>
              <a:rPr lang="nl-BE">
                <a:ea typeface="Calibri"/>
                <a:cs typeface="Calibri"/>
              </a:rPr>
              <a:t>Ook </a:t>
            </a:r>
            <a:r>
              <a:rPr lang="nl-BE" b="1">
                <a:ea typeface="Calibri"/>
                <a:cs typeface="Calibri"/>
              </a:rPr>
              <a:t>gaas </a:t>
            </a:r>
            <a:r>
              <a:rPr lang="nl-BE">
                <a:ea typeface="Calibri"/>
                <a:cs typeface="Calibri"/>
              </a:rPr>
              <a:t>rond onderwaterpomp om verstopping tegen te gaan</a:t>
            </a:r>
          </a:p>
          <a:p>
            <a:endParaRPr lang="nl-BE">
              <a:ea typeface="Calibri"/>
              <a:cs typeface="Calibri"/>
            </a:endParaRPr>
          </a:p>
          <a:p>
            <a:r>
              <a:rPr lang="nl-BE">
                <a:ea typeface="Calibri"/>
                <a:cs typeface="Calibri"/>
              </a:rPr>
              <a:t>In onze andere reservoirs willen we natuurlijk ook geen algen, wat zou kunnen gebeuren moest het water stil staan. Daarom kozen we voor in deze een luchtpomp met luchtstenen te steken. Dit zorgt dat ons water beweegt en dus niet stilstaat. Als extra voordeel zorgt dit voor extra zuurstof in ons water, wat leidt tot een bevordering van de plantengroei. We hebben in ons mixreservoir ook menging, maar dit gebeurt niet met een luchtpomp en luchtsteen, maar met een onderwaterpomp. Zo hebben we hier ook geen stilstaand water. Deze is zo geplaatst dat het </a:t>
            </a:r>
            <a:r>
              <a:rPr lang="nl-BE" err="1">
                <a:ea typeface="Calibri"/>
                <a:cs typeface="Calibri"/>
              </a:rPr>
              <a:t>het</a:t>
            </a:r>
            <a:r>
              <a:rPr lang="nl-BE">
                <a:ea typeface="Calibri"/>
                <a:cs typeface="Calibri"/>
              </a:rPr>
              <a:t> water rond de UV-C lamp circuleert, zodat deze nog beter werkt.</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25</a:t>
            </a:fld>
            <a:endParaRPr lang="nl-NL"/>
          </a:p>
        </p:txBody>
      </p:sp>
    </p:spTree>
    <p:extLst>
      <p:ext uri="{BB962C8B-B14F-4D97-AF65-F5344CB8AC3E}">
        <p14:creationId xmlns:p14="http://schemas.microsoft.com/office/powerpoint/2010/main" val="764413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a:ea typeface="Calibri"/>
                <a:cs typeface="Calibri"/>
              </a:rPr>
              <a:t>NIELS</a:t>
            </a:r>
          </a:p>
          <a:p>
            <a:endParaRPr lang="nl-BE" noProof="0">
              <a:ea typeface="Calibri"/>
              <a:cs typeface="Calibri"/>
            </a:endParaRPr>
          </a:p>
          <a:p>
            <a:r>
              <a:rPr lang="nl-BE" noProof="0">
                <a:ea typeface="Calibri"/>
                <a:cs typeface="Calibri"/>
              </a:rPr>
              <a:t>Het water moet ook bij en van de planten raken. Hiervoor word voor de toevoer een systeem geïmplementeerd met sensoren en pompen, voor de afvoer wordt gebruik gemaakt van zwaartekracht en een buizensysteem om op een natuurlijke wijze het overtollige water te recupereren in het mengreservoir. De afvoer speelt een belangrijke rol bij de </a:t>
            </a:r>
            <a:r>
              <a:rPr lang="nl-BE" noProof="0" err="1">
                <a:ea typeface="Calibri"/>
                <a:cs typeface="Calibri"/>
              </a:rPr>
              <a:t>modulariteit</a:t>
            </a:r>
            <a:r>
              <a:rPr lang="nl-BE" noProof="0">
                <a:ea typeface="Calibri"/>
                <a:cs typeface="Calibri"/>
              </a:rPr>
              <a:t> van de kast en zal hier in meer detail worden besproken. Voor de watertoevoer bespreken we eerst de elektronische componenten die dit mogelijk maken, voor de verdere verbindingen kijken we ook verder in het deel over </a:t>
            </a:r>
            <a:r>
              <a:rPr lang="nl-BE" noProof="0" err="1">
                <a:ea typeface="Calibri"/>
                <a:cs typeface="Calibri"/>
              </a:rPr>
              <a:t>modulariteit</a:t>
            </a:r>
            <a:r>
              <a:rPr lang="nl-BE" noProof="0">
                <a:ea typeface="Calibri"/>
                <a:cs typeface="Calibri"/>
              </a:rPr>
              <a:t>.</a:t>
            </a:r>
          </a:p>
          <a:p>
            <a:endParaRPr lang="nl-BE" noProof="0">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26</a:t>
            </a:fld>
            <a:endParaRPr lang="nl-NL"/>
          </a:p>
        </p:txBody>
      </p:sp>
    </p:spTree>
    <p:extLst>
      <p:ext uri="{BB962C8B-B14F-4D97-AF65-F5344CB8AC3E}">
        <p14:creationId xmlns:p14="http://schemas.microsoft.com/office/powerpoint/2010/main" val="2332438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a:ea typeface="Calibri"/>
                <a:cs typeface="Calibri"/>
              </a:rPr>
              <a:t>Niels</a:t>
            </a:r>
          </a:p>
          <a:p>
            <a:r>
              <a:rPr lang="nl-BE" noProof="0">
                <a:ea typeface="Calibri"/>
                <a:cs typeface="Calibri"/>
              </a:rPr>
              <a:t>Het waterniveau van de verschillende reservoirs wordt bijgehouden aan de hand van een hoogtesensor. Op deze manier kan aan de hand van het waterpeil beslist worden wanneer de reservoirs aangevuld moeten worden en wanneer er van een bepaald reservoir gepompt kan worden. Dit speelt voornamelijk een belangrijke rol bij het mengreservoir aangezien het hier ook belangrijk is dat de waterpomp en elektroden zich voldoende diep in het water bevinden.</a:t>
            </a:r>
          </a:p>
          <a:p>
            <a:endParaRPr lang="nl-BE" noProof="0">
              <a:ea typeface="Calibri"/>
              <a:cs typeface="Calibri"/>
            </a:endParaRPr>
          </a:p>
          <a:p>
            <a:r>
              <a:rPr lang="nl-BE" noProof="0">
                <a:ea typeface="Calibri"/>
                <a:cs typeface="Calibri"/>
              </a:rPr>
              <a:t>Voor de keuze van de hoogtesensor is er gekozen voor een HC-SR04 ultrasoon sensor.</a:t>
            </a:r>
          </a:p>
          <a:p>
            <a:r>
              <a:rPr lang="nl-BE" noProof="0">
                <a:ea typeface="Calibri"/>
                <a:cs typeface="Calibri"/>
              </a:rPr>
              <a:t>Deze sensor heeft als voordeel dat er contactloos wordt gemeten, er is geen contact met het water en dus minder slijt. Dit heeft ook als voordeel dat de sensor zich boven de reservoirs bevind waardoor de bakken makkelijk uitneembaar zijn. Daarnaast geeft de sensor een analoge lezing, dit maakt het makkelijker om een waterniveau weer te geven op het dashboard en geeft meer mogelijkheden tot het aanvullen bij verschillende </a:t>
            </a:r>
            <a:r>
              <a:rPr lang="nl-BE" noProof="0" err="1">
                <a:ea typeface="Calibri"/>
                <a:cs typeface="Calibri"/>
              </a:rPr>
              <a:t>niveau’s</a:t>
            </a:r>
            <a:r>
              <a:rPr lang="nl-BE" noProof="0">
                <a:ea typeface="Calibri"/>
                <a:cs typeface="Calibri"/>
              </a:rPr>
              <a:t>. Het is ook een goedkope oplossing, wat helpt om de totale kost van de kast te dempen.</a:t>
            </a:r>
          </a:p>
          <a:p>
            <a:endParaRPr lang="nl-BE" noProof="0">
              <a:ea typeface="Calibri"/>
              <a:cs typeface="Calibri"/>
            </a:endParaRPr>
          </a:p>
          <a:p>
            <a:r>
              <a:rPr lang="nl-BE" noProof="0">
                <a:ea typeface="Calibri"/>
                <a:cs typeface="Calibri"/>
              </a:rPr>
              <a:t>Er zijn ook enkele nadelen, de reservoirs moeten open blijven om gebruik te kunnen maken van de ultrasoon. Dit heeft als nadeel dat het water sneller verontreinigd wordt met vuil, bacteriën en/of micro-organismen. Daarnaast heeft de ultrasoon een vlak wateroppervlak nodig waardoor er interferentie kan optreden met de luchtpomp, ook zullen er foute metingen optreden wanneer de ultrasoon word afgedekt.</a:t>
            </a:r>
          </a:p>
          <a:p>
            <a:endParaRPr lang="nl-BE" noProof="0">
              <a:ea typeface="Calibri"/>
              <a:cs typeface="Calibri"/>
            </a:endParaRPr>
          </a:p>
          <a:p>
            <a:endParaRPr lang="nl-BE" noProof="0">
              <a:ea typeface="Calibri"/>
              <a:cs typeface="Calibri"/>
            </a:endParaRPr>
          </a:p>
          <a:p>
            <a:r>
              <a:rPr lang="nl-BE" noProof="0">
                <a:ea typeface="Calibri"/>
                <a:cs typeface="Calibri"/>
              </a:rPr>
              <a:t>Zie </a:t>
            </a:r>
            <a:r>
              <a:rPr lang="nl-BE" noProof="0" err="1">
                <a:ea typeface="Calibri"/>
                <a:cs typeface="Calibri"/>
              </a:rPr>
              <a:t>doc</a:t>
            </a:r>
            <a:r>
              <a:rPr lang="nl-BE" noProof="0">
                <a:ea typeface="Calibri"/>
                <a:cs typeface="Calibri"/>
              </a:rPr>
              <a:t>.</a:t>
            </a:r>
          </a:p>
        </p:txBody>
      </p:sp>
      <p:sp>
        <p:nvSpPr>
          <p:cNvPr id="4" name="Slide Number Placeholder 3"/>
          <p:cNvSpPr>
            <a:spLocks noGrp="1"/>
          </p:cNvSpPr>
          <p:nvPr>
            <p:ph type="sldNum" sz="quarter" idx="5"/>
          </p:nvPr>
        </p:nvSpPr>
        <p:spPr/>
        <p:txBody>
          <a:bodyPr/>
          <a:lstStyle/>
          <a:p>
            <a:fld id="{8954E32A-327F-AF4B-8E1F-209FBF93D26D}" type="slidenum">
              <a:rPr lang="nl-NL" smtClean="0"/>
              <a:t>27</a:t>
            </a:fld>
            <a:endParaRPr lang="nl-NL"/>
          </a:p>
        </p:txBody>
      </p:sp>
    </p:spTree>
    <p:extLst>
      <p:ext uri="{BB962C8B-B14F-4D97-AF65-F5344CB8AC3E}">
        <p14:creationId xmlns:p14="http://schemas.microsoft.com/office/powerpoint/2010/main" val="1638436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a:ea typeface="Calibri"/>
                <a:cs typeface="Calibri"/>
              </a:rPr>
              <a:t>Niels (toevoer)</a:t>
            </a:r>
          </a:p>
          <a:p>
            <a:endParaRPr lang="nl-BE" noProof="0">
              <a:ea typeface="Calibri"/>
              <a:cs typeface="Calibri"/>
            </a:endParaRPr>
          </a:p>
          <a:p>
            <a:r>
              <a:rPr lang="nl-BE" noProof="0">
                <a:ea typeface="Calibri"/>
                <a:cs typeface="Calibri"/>
              </a:rPr>
              <a:t>[Waterpompen werken op 12V met 400mA max stroom, dus max 4,8W</a:t>
            </a:r>
            <a:endParaRPr lang="nl-BE" noProof="0"/>
          </a:p>
          <a:p>
            <a:r>
              <a:rPr lang="nl-BE" noProof="0">
                <a:ea typeface="Calibri"/>
                <a:cs typeface="Calibri"/>
              </a:rPr>
              <a:t>De pompen hebben een opvoerhoogte van 3m en een aanzuighoogte van 1,5m, dus deze zijn geschikt voor onze </a:t>
            </a:r>
            <a:r>
              <a:rPr lang="nl-BE" noProof="0" err="1">
                <a:ea typeface="Calibri"/>
                <a:cs typeface="Calibri"/>
              </a:rPr>
              <a:t>vertical</a:t>
            </a:r>
            <a:r>
              <a:rPr lang="nl-BE" noProof="0">
                <a:ea typeface="Calibri"/>
                <a:cs typeface="Calibri"/>
              </a:rPr>
              <a:t> farm</a:t>
            </a:r>
          </a:p>
          <a:p>
            <a:r>
              <a:rPr lang="nl-BE" noProof="0">
                <a:ea typeface="Calibri"/>
                <a:cs typeface="Calibri"/>
              </a:rPr>
              <a:t>We hebben een pomp van het waterreservoir en voedingsstoffenreservoir naar het mixreservoir, en dan een pomp voor elke plantenlade]</a:t>
            </a:r>
          </a:p>
          <a:p>
            <a:r>
              <a:rPr lang="nl-BE" noProof="0">
                <a:ea typeface="Calibri"/>
                <a:cs typeface="Calibri"/>
              </a:rPr>
              <a:t>[Voor en nadelen? Meer opzoeken naast </a:t>
            </a:r>
            <a:r>
              <a:rPr lang="nl-BE" noProof="0" err="1">
                <a:ea typeface="Calibri"/>
                <a:cs typeface="Calibri"/>
              </a:rPr>
              <a:t>tech</a:t>
            </a:r>
            <a:r>
              <a:rPr lang="nl-BE" noProof="0">
                <a:ea typeface="Calibri"/>
                <a:cs typeface="Calibri"/>
              </a:rPr>
              <a:t> </a:t>
            </a:r>
            <a:r>
              <a:rPr lang="nl-BE" noProof="0" err="1">
                <a:ea typeface="Calibri"/>
                <a:cs typeface="Calibri"/>
              </a:rPr>
              <a:t>specs</a:t>
            </a:r>
            <a:r>
              <a:rPr lang="nl-BE" noProof="0">
                <a:ea typeface="Calibri"/>
                <a:cs typeface="Calibri"/>
              </a:rPr>
              <a:t>? Keuzes ….]</a:t>
            </a:r>
          </a:p>
          <a:p>
            <a:endParaRPr lang="nl-BE" noProof="0">
              <a:ea typeface="Calibri"/>
              <a:cs typeface="Calibri"/>
            </a:endParaRPr>
          </a:p>
          <a:p>
            <a:endParaRPr lang="nl-BE" noProof="0">
              <a:ea typeface="Calibri"/>
              <a:cs typeface="Calibri"/>
            </a:endParaRPr>
          </a:p>
          <a:p>
            <a:r>
              <a:rPr lang="nl-BE" noProof="0">
                <a:ea typeface="Calibri"/>
                <a:cs typeface="Calibri"/>
              </a:rPr>
              <a:t>Er bevinden zich 4 waterpompen in de kast, 2 pompen om water over te pompen tussen reservoirs en 2 pompen om water op te voeren tot de verschillende </a:t>
            </a:r>
            <a:r>
              <a:rPr lang="nl-BE" noProof="0" err="1">
                <a:ea typeface="Calibri"/>
                <a:cs typeface="Calibri"/>
              </a:rPr>
              <a:t>niveau’s</a:t>
            </a:r>
            <a:r>
              <a:rPr lang="nl-BE" noProof="0">
                <a:ea typeface="Calibri"/>
                <a:cs typeface="Calibri"/>
              </a:rPr>
              <a:t> waar zich lades kunnen bevinden. Er is gekozen voor deze specifieke pompen omdat ze de beste optie leken voor deze toepassing.</a:t>
            </a:r>
          </a:p>
          <a:p>
            <a:r>
              <a:rPr lang="nl-BE" noProof="0">
                <a:ea typeface="Calibri"/>
                <a:cs typeface="Calibri"/>
              </a:rPr>
              <a:t>Ze zijn sterk en snel genoeg voor onze applicatie met 3m opvoerhoogte; 1,5m aanzuighoogte en  een debiet van 1,8l/min. Ook werken ze op 12V en trekken ze een normaal vermogen in overeenstemming met de </a:t>
            </a:r>
            <a:r>
              <a:rPr lang="nl-BE" noProof="0" err="1">
                <a:ea typeface="Calibri"/>
                <a:cs typeface="Calibri"/>
              </a:rPr>
              <a:t>specs</a:t>
            </a:r>
            <a:r>
              <a:rPr lang="nl-BE" noProof="0">
                <a:ea typeface="Calibri"/>
                <a:cs typeface="Calibri"/>
              </a:rPr>
              <a:t>, over de keuze van de voedingsspanning wordt later nog iets meer verteld.</a:t>
            </a:r>
          </a:p>
          <a:p>
            <a:r>
              <a:rPr lang="nl-BE" noProof="0">
                <a:ea typeface="Calibri"/>
                <a:cs typeface="Calibri"/>
              </a:rPr>
              <a:t>De pompjes zijn relatief goedkoop in vergelijking met alternatieven en andere sites. Bijkomend zijn ze compact en compatibel met andere design keuzes.</a:t>
            </a:r>
          </a:p>
          <a:p>
            <a:endParaRPr lang="nl-BE" noProof="0">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28</a:t>
            </a:fld>
            <a:endParaRPr lang="nl-NL"/>
          </a:p>
        </p:txBody>
      </p:sp>
    </p:spTree>
    <p:extLst>
      <p:ext uri="{BB962C8B-B14F-4D97-AF65-F5344CB8AC3E}">
        <p14:creationId xmlns:p14="http://schemas.microsoft.com/office/powerpoint/2010/main" val="2442749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Sander</a:t>
            </a:r>
          </a:p>
          <a:p>
            <a:r>
              <a:rPr lang="en-US">
                <a:ea typeface="Calibri"/>
                <a:cs typeface="Calibri"/>
              </a:rPr>
              <a:t>We </a:t>
            </a:r>
            <a:r>
              <a:rPr lang="en-US" err="1">
                <a:ea typeface="Calibri"/>
                <a:cs typeface="Calibri"/>
              </a:rPr>
              <a:t>sturen</a:t>
            </a:r>
            <a:r>
              <a:rPr lang="en-US">
                <a:ea typeface="Calibri"/>
                <a:cs typeface="Calibri"/>
              </a:rPr>
              <a:t> al het </a:t>
            </a:r>
            <a:r>
              <a:rPr lang="en-US" err="1">
                <a:ea typeface="Calibri"/>
                <a:cs typeface="Calibri"/>
              </a:rPr>
              <a:t>voorgaande</a:t>
            </a:r>
            <a:r>
              <a:rPr lang="en-US">
                <a:ea typeface="Calibri"/>
                <a:cs typeface="Calibri"/>
              </a:rPr>
              <a:t> </a:t>
            </a:r>
            <a:r>
              <a:rPr lang="en-US" err="1">
                <a:ea typeface="Calibri"/>
                <a:cs typeface="Calibri"/>
              </a:rPr>
              <a:t>aan</a:t>
            </a:r>
            <a:r>
              <a:rPr lang="en-US">
                <a:ea typeface="Calibri"/>
                <a:cs typeface="Calibri"/>
              </a:rPr>
              <a:t> via de PCB.</a:t>
            </a:r>
          </a:p>
          <a:p>
            <a:r>
              <a:rPr lang="en-US">
                <a:ea typeface="Calibri"/>
                <a:cs typeface="Calibri"/>
              </a:rPr>
              <a:t>We </a:t>
            </a:r>
            <a:r>
              <a:rPr lang="en-US" err="1">
                <a:ea typeface="Calibri"/>
                <a:cs typeface="Calibri"/>
              </a:rPr>
              <a:t>hebben</a:t>
            </a:r>
            <a:r>
              <a:rPr lang="en-US">
                <a:ea typeface="Calibri"/>
                <a:cs typeface="Calibri"/>
              </a:rPr>
              <a:t> </a:t>
            </a:r>
            <a:r>
              <a:rPr lang="en-US" err="1">
                <a:ea typeface="Calibri"/>
                <a:cs typeface="Calibri"/>
              </a:rPr>
              <a:t>aan</a:t>
            </a:r>
            <a:r>
              <a:rPr lang="en-US">
                <a:ea typeface="Calibri"/>
                <a:cs typeface="Calibri"/>
              </a:rPr>
              <a:t> </a:t>
            </a:r>
            <a:r>
              <a:rPr lang="en-US" err="1">
                <a:ea typeface="Calibri"/>
                <a:cs typeface="Calibri"/>
              </a:rPr>
              <a:t>onze</a:t>
            </a:r>
            <a:r>
              <a:rPr lang="en-US">
                <a:ea typeface="Calibri"/>
                <a:cs typeface="Calibri"/>
              </a:rPr>
              <a:t> ingang </a:t>
            </a:r>
            <a:r>
              <a:rPr lang="en-US" err="1">
                <a:ea typeface="Calibri"/>
                <a:cs typeface="Calibri"/>
              </a:rPr>
              <a:t>een</a:t>
            </a:r>
            <a:r>
              <a:rPr lang="en-US">
                <a:ea typeface="Calibri"/>
                <a:cs typeface="Calibri"/>
              </a:rPr>
              <a:t> </a:t>
            </a:r>
            <a:r>
              <a:rPr lang="en-US" err="1">
                <a:ea typeface="Calibri"/>
                <a:cs typeface="Calibri"/>
              </a:rPr>
              <a:t>stroommeter</a:t>
            </a:r>
            <a:r>
              <a:rPr lang="en-US">
                <a:ea typeface="Calibri"/>
                <a:cs typeface="Calibri"/>
              </a:rPr>
              <a:t> om zo het </a:t>
            </a:r>
            <a:r>
              <a:rPr lang="en-US" err="1">
                <a:ea typeface="Calibri"/>
                <a:cs typeface="Calibri"/>
              </a:rPr>
              <a:t>verbruikte</a:t>
            </a:r>
            <a:r>
              <a:rPr lang="en-US">
                <a:ea typeface="Calibri"/>
                <a:cs typeface="Calibri"/>
              </a:rPr>
              <a:t> </a:t>
            </a:r>
            <a:r>
              <a:rPr lang="en-US" err="1">
                <a:ea typeface="Calibri"/>
                <a:cs typeface="Calibri"/>
              </a:rPr>
              <a:t>vermogen</a:t>
            </a:r>
            <a:r>
              <a:rPr lang="en-US">
                <a:ea typeface="Calibri"/>
                <a:cs typeface="Calibri"/>
              </a:rPr>
              <a:t> </a:t>
            </a:r>
            <a:r>
              <a:rPr lang="en-US" err="1">
                <a:ea typeface="Calibri"/>
                <a:cs typeface="Calibri"/>
              </a:rPr>
              <a:t>te</a:t>
            </a:r>
            <a:r>
              <a:rPr lang="en-US">
                <a:ea typeface="Calibri"/>
                <a:cs typeface="Calibri"/>
              </a:rPr>
              <a:t> </a:t>
            </a:r>
            <a:r>
              <a:rPr lang="en-US" err="1">
                <a:ea typeface="Calibri"/>
                <a:cs typeface="Calibri"/>
              </a:rPr>
              <a:t>meten</a:t>
            </a:r>
            <a:r>
              <a:rPr lang="en-US">
                <a:ea typeface="Calibri"/>
                <a:cs typeface="Calibri"/>
              </a:rPr>
              <a:t>.</a:t>
            </a:r>
          </a:p>
          <a:p>
            <a:r>
              <a:rPr lang="en-US">
                <a:ea typeface="Calibri"/>
                <a:cs typeface="Calibri"/>
              </a:rPr>
              <a:t>De </a:t>
            </a:r>
            <a:r>
              <a:rPr lang="en-US" err="1">
                <a:ea typeface="Calibri"/>
                <a:cs typeface="Calibri"/>
              </a:rPr>
              <a:t>inkomende</a:t>
            </a:r>
            <a:r>
              <a:rPr lang="en-US">
                <a:ea typeface="Calibri"/>
                <a:cs typeface="Calibri"/>
              </a:rPr>
              <a:t> 12V </a:t>
            </a:r>
            <a:r>
              <a:rPr lang="en-US" err="1">
                <a:ea typeface="Calibri"/>
                <a:cs typeface="Calibri"/>
              </a:rPr>
              <a:t>converteren</a:t>
            </a:r>
            <a:r>
              <a:rPr lang="en-US">
                <a:ea typeface="Calibri"/>
                <a:cs typeface="Calibri"/>
              </a:rPr>
              <a:t> we met </a:t>
            </a:r>
            <a:r>
              <a:rPr lang="en-US" err="1">
                <a:ea typeface="Calibri"/>
                <a:cs typeface="Calibri"/>
              </a:rPr>
              <a:t>een</a:t>
            </a:r>
            <a:r>
              <a:rPr lang="en-US">
                <a:ea typeface="Calibri"/>
                <a:cs typeface="Calibri"/>
              </a:rPr>
              <a:t> buck </a:t>
            </a:r>
            <a:r>
              <a:rPr lang="en-US" err="1">
                <a:ea typeface="Calibri"/>
                <a:cs typeface="Calibri"/>
              </a:rPr>
              <a:t>naar</a:t>
            </a:r>
            <a:r>
              <a:rPr lang="en-US">
                <a:ea typeface="Calibri"/>
                <a:cs typeface="Calibri"/>
              </a:rPr>
              <a:t> 5V </a:t>
            </a:r>
            <a:r>
              <a:rPr lang="en-US" err="1">
                <a:ea typeface="Calibri"/>
                <a:cs typeface="Calibri"/>
              </a:rPr>
              <a:t>en</a:t>
            </a:r>
            <a:r>
              <a:rPr lang="en-US">
                <a:ea typeface="Calibri"/>
                <a:cs typeface="Calibri"/>
              </a:rPr>
              <a:t> dan met </a:t>
            </a:r>
            <a:r>
              <a:rPr lang="en-US" err="1">
                <a:ea typeface="Calibri"/>
                <a:cs typeface="Calibri"/>
              </a:rPr>
              <a:t>een</a:t>
            </a:r>
            <a:r>
              <a:rPr lang="en-US">
                <a:ea typeface="Calibri"/>
                <a:cs typeface="Calibri"/>
              </a:rPr>
              <a:t> LDO </a:t>
            </a:r>
            <a:r>
              <a:rPr lang="en-US" err="1">
                <a:ea typeface="Calibri"/>
                <a:cs typeface="Calibri"/>
              </a:rPr>
              <a:t>naar</a:t>
            </a:r>
            <a:r>
              <a:rPr lang="en-US">
                <a:ea typeface="Calibri"/>
                <a:cs typeface="Calibri"/>
              </a:rPr>
              <a:t> 3.3V</a:t>
            </a:r>
          </a:p>
          <a:p>
            <a:r>
              <a:rPr lang="en-US">
                <a:ea typeface="Calibri"/>
                <a:cs typeface="Calibri"/>
              </a:rPr>
              <a:t>Voor alle </a:t>
            </a:r>
            <a:r>
              <a:rPr lang="en-US" err="1">
                <a:ea typeface="Calibri"/>
                <a:cs typeface="Calibri"/>
              </a:rPr>
              <a:t>pompen</a:t>
            </a:r>
            <a:r>
              <a:rPr lang="en-US">
                <a:ea typeface="Calibri"/>
                <a:cs typeface="Calibri"/>
              </a:rPr>
              <a:t> (12V) </a:t>
            </a:r>
            <a:r>
              <a:rPr lang="en-US" err="1">
                <a:ea typeface="Calibri"/>
                <a:cs typeface="Calibri"/>
              </a:rPr>
              <a:t>werden</a:t>
            </a:r>
            <a:r>
              <a:rPr lang="en-US">
                <a:ea typeface="Calibri"/>
                <a:cs typeface="Calibri"/>
              </a:rPr>
              <a:t> </a:t>
            </a:r>
            <a:r>
              <a:rPr lang="en-US" err="1">
                <a:ea typeface="Calibri"/>
                <a:cs typeface="Calibri"/>
              </a:rPr>
              <a:t>relais</a:t>
            </a:r>
            <a:r>
              <a:rPr lang="en-US">
                <a:ea typeface="Calibri"/>
                <a:cs typeface="Calibri"/>
              </a:rPr>
              <a:t> </a:t>
            </a:r>
            <a:r>
              <a:rPr lang="en-US" err="1">
                <a:ea typeface="Calibri"/>
                <a:cs typeface="Calibri"/>
              </a:rPr>
              <a:t>voorzien</a:t>
            </a:r>
            <a:r>
              <a:rPr lang="en-US">
                <a:ea typeface="Calibri"/>
                <a:cs typeface="Calibri"/>
              </a:rPr>
              <a:t>, </a:t>
            </a:r>
            <a:r>
              <a:rPr lang="en-US" err="1">
                <a:ea typeface="Calibri"/>
                <a:cs typeface="Calibri"/>
              </a:rPr>
              <a:t>ook</a:t>
            </a:r>
            <a:r>
              <a:rPr lang="en-US">
                <a:ea typeface="Calibri"/>
                <a:cs typeface="Calibri"/>
              </a:rPr>
              <a:t> </a:t>
            </a:r>
            <a:r>
              <a:rPr lang="en-US" err="1">
                <a:ea typeface="Calibri"/>
                <a:cs typeface="Calibri"/>
              </a:rPr>
              <a:t>voor</a:t>
            </a:r>
            <a:r>
              <a:rPr lang="en-US">
                <a:ea typeface="Calibri"/>
                <a:cs typeface="Calibri"/>
              </a:rPr>
              <a:t> de </a:t>
            </a:r>
            <a:r>
              <a:rPr lang="en-US" err="1">
                <a:ea typeface="Calibri"/>
                <a:cs typeface="Calibri"/>
              </a:rPr>
              <a:t>luchtpomp</a:t>
            </a:r>
            <a:r>
              <a:rPr lang="en-US">
                <a:ea typeface="Calibri"/>
                <a:cs typeface="Calibri"/>
              </a:rPr>
              <a:t> (12V), </a:t>
            </a:r>
            <a:r>
              <a:rPr lang="en-US" err="1">
                <a:ea typeface="Calibri"/>
                <a:cs typeface="Calibri"/>
              </a:rPr>
              <a:t>onderwaterpomp</a:t>
            </a:r>
            <a:r>
              <a:rPr lang="en-US">
                <a:ea typeface="Calibri"/>
                <a:cs typeface="Calibri"/>
              </a:rPr>
              <a:t> (5V) </a:t>
            </a:r>
            <a:r>
              <a:rPr lang="en-US" err="1">
                <a:ea typeface="Calibri"/>
                <a:cs typeface="Calibri"/>
              </a:rPr>
              <a:t>en</a:t>
            </a:r>
            <a:r>
              <a:rPr lang="en-US">
                <a:ea typeface="Calibri"/>
                <a:cs typeface="Calibri"/>
              </a:rPr>
              <a:t> UV-C (230VAC)</a:t>
            </a:r>
          </a:p>
          <a:p>
            <a:r>
              <a:rPr lang="en-US">
                <a:ea typeface="Calibri"/>
                <a:cs typeface="Calibri"/>
              </a:rPr>
              <a:t>Er </a:t>
            </a:r>
            <a:r>
              <a:rPr lang="en-US" err="1">
                <a:ea typeface="Calibri"/>
                <a:cs typeface="Calibri"/>
              </a:rPr>
              <a:t>zijn</a:t>
            </a:r>
            <a:r>
              <a:rPr lang="en-US">
                <a:ea typeface="Calibri"/>
                <a:cs typeface="Calibri"/>
              </a:rPr>
              <a:t> </a:t>
            </a:r>
            <a:r>
              <a:rPr lang="en-US" err="1">
                <a:ea typeface="Calibri"/>
                <a:cs typeface="Calibri"/>
              </a:rPr>
              <a:t>ook</a:t>
            </a:r>
            <a:r>
              <a:rPr lang="en-US">
                <a:ea typeface="Calibri"/>
                <a:cs typeface="Calibri"/>
              </a:rPr>
              <a:t> </a:t>
            </a:r>
            <a:r>
              <a:rPr lang="en-US" err="1">
                <a:ea typeface="Calibri"/>
                <a:cs typeface="Calibri"/>
              </a:rPr>
              <a:t>verbindingen</a:t>
            </a:r>
            <a:r>
              <a:rPr lang="en-US">
                <a:ea typeface="Calibri"/>
                <a:cs typeface="Calibri"/>
              </a:rPr>
              <a:t> </a:t>
            </a:r>
            <a:r>
              <a:rPr lang="en-US" err="1">
                <a:ea typeface="Calibri"/>
                <a:cs typeface="Calibri"/>
              </a:rPr>
              <a:t>voor</a:t>
            </a:r>
            <a:r>
              <a:rPr lang="en-US">
                <a:ea typeface="Calibri"/>
                <a:cs typeface="Calibri"/>
              </a:rPr>
              <a:t> de </a:t>
            </a:r>
            <a:r>
              <a:rPr lang="en-US" err="1">
                <a:ea typeface="Calibri"/>
                <a:cs typeface="Calibri"/>
              </a:rPr>
              <a:t>hoogtesensoren</a:t>
            </a:r>
            <a:r>
              <a:rPr lang="en-US">
                <a:ea typeface="Calibri"/>
                <a:cs typeface="Calibri"/>
              </a:rPr>
              <a:t> (x3) </a:t>
            </a:r>
            <a:r>
              <a:rPr lang="en-US" err="1">
                <a:ea typeface="Calibri"/>
                <a:cs typeface="Calibri"/>
              </a:rPr>
              <a:t>en</a:t>
            </a:r>
            <a:r>
              <a:rPr lang="en-US">
                <a:ea typeface="Calibri"/>
                <a:cs typeface="Calibri"/>
              </a:rPr>
              <a:t> </a:t>
            </a:r>
            <a:r>
              <a:rPr lang="en-US" err="1">
                <a:ea typeface="Calibri"/>
                <a:cs typeface="Calibri"/>
              </a:rPr>
              <a:t>eindeloopsschakelaars</a:t>
            </a:r>
            <a:r>
              <a:rPr lang="en-US">
                <a:ea typeface="Calibri"/>
                <a:cs typeface="Calibri"/>
              </a:rPr>
              <a:t> (x3)</a:t>
            </a:r>
          </a:p>
          <a:p>
            <a:r>
              <a:rPr lang="en-US">
                <a:ea typeface="Calibri"/>
                <a:cs typeface="Calibri"/>
              </a:rPr>
              <a:t>Er is </a:t>
            </a:r>
            <a:r>
              <a:rPr lang="en-US" err="1">
                <a:ea typeface="Calibri"/>
                <a:cs typeface="Calibri"/>
              </a:rPr>
              <a:t>ook</a:t>
            </a:r>
            <a:r>
              <a:rPr lang="en-US">
                <a:ea typeface="Calibri"/>
                <a:cs typeface="Calibri"/>
              </a:rPr>
              <a:t> </a:t>
            </a:r>
            <a:r>
              <a:rPr lang="en-US" err="1">
                <a:ea typeface="Calibri"/>
                <a:cs typeface="Calibri"/>
              </a:rPr>
              <a:t>een</a:t>
            </a:r>
            <a:r>
              <a:rPr lang="en-US">
                <a:ea typeface="Calibri"/>
                <a:cs typeface="Calibri"/>
              </a:rPr>
              <a:t> </a:t>
            </a:r>
            <a:r>
              <a:rPr lang="en-US" err="1">
                <a:ea typeface="Calibri"/>
                <a:cs typeface="Calibri"/>
              </a:rPr>
              <a:t>verbinding</a:t>
            </a:r>
            <a:r>
              <a:rPr lang="en-US">
                <a:ea typeface="Calibri"/>
                <a:cs typeface="Calibri"/>
              </a:rPr>
              <a:t> met </a:t>
            </a:r>
            <a:r>
              <a:rPr lang="en-US" err="1">
                <a:ea typeface="Calibri"/>
                <a:cs typeface="Calibri"/>
              </a:rPr>
              <a:t>ons</a:t>
            </a:r>
            <a:r>
              <a:rPr lang="en-US">
                <a:ea typeface="Calibri"/>
                <a:cs typeface="Calibri"/>
              </a:rPr>
              <a:t> PCB </a:t>
            </a:r>
            <a:r>
              <a:rPr lang="en-US" err="1">
                <a:ea typeface="Calibri"/>
                <a:cs typeface="Calibri"/>
              </a:rPr>
              <a:t>en</a:t>
            </a:r>
            <a:r>
              <a:rPr lang="en-US">
                <a:ea typeface="Calibri"/>
                <a:cs typeface="Calibri"/>
              </a:rPr>
              <a:t> die van de pH sensor</a:t>
            </a:r>
          </a:p>
          <a:p>
            <a:r>
              <a:rPr lang="en-US">
                <a:ea typeface="Calibri"/>
                <a:cs typeface="Calibri"/>
              </a:rPr>
              <a:t>De probes </a:t>
            </a:r>
            <a:r>
              <a:rPr lang="en-US" err="1">
                <a:ea typeface="Calibri"/>
                <a:cs typeface="Calibri"/>
              </a:rPr>
              <a:t>worden</a:t>
            </a:r>
            <a:r>
              <a:rPr lang="en-US">
                <a:ea typeface="Calibri"/>
                <a:cs typeface="Calibri"/>
              </a:rPr>
              <a:t> via BNC </a:t>
            </a:r>
            <a:r>
              <a:rPr lang="en-US" err="1">
                <a:ea typeface="Calibri"/>
                <a:cs typeface="Calibri"/>
              </a:rPr>
              <a:t>connectoren</a:t>
            </a:r>
            <a:r>
              <a:rPr lang="en-US">
                <a:ea typeface="Calibri"/>
                <a:cs typeface="Calibri"/>
              </a:rPr>
              <a:t> </a:t>
            </a:r>
            <a:r>
              <a:rPr lang="en-US" err="1">
                <a:ea typeface="Calibri"/>
                <a:cs typeface="Calibri"/>
              </a:rPr>
              <a:t>aan</a:t>
            </a:r>
            <a:r>
              <a:rPr lang="en-US">
                <a:ea typeface="Calibri"/>
                <a:cs typeface="Calibri"/>
              </a:rPr>
              <a:t> </a:t>
            </a:r>
            <a:r>
              <a:rPr lang="en-US" err="1">
                <a:ea typeface="Calibri"/>
                <a:cs typeface="Calibri"/>
              </a:rPr>
              <a:t>ons</a:t>
            </a:r>
            <a:r>
              <a:rPr lang="en-US">
                <a:ea typeface="Calibri"/>
                <a:cs typeface="Calibri"/>
              </a:rPr>
              <a:t> bord </a:t>
            </a:r>
            <a:r>
              <a:rPr lang="en-US" err="1">
                <a:ea typeface="Calibri"/>
                <a:cs typeface="Calibri"/>
              </a:rPr>
              <a:t>verbonden</a:t>
            </a:r>
            <a:r>
              <a:rPr lang="en-US">
                <a:ea typeface="Calibri"/>
                <a:cs typeface="Calibri"/>
              </a:rPr>
              <a:t> </a:t>
            </a:r>
            <a:r>
              <a:rPr lang="en-US" err="1">
                <a:ea typeface="Calibri"/>
                <a:cs typeface="Calibri"/>
              </a:rPr>
              <a:t>aan</a:t>
            </a:r>
            <a:r>
              <a:rPr lang="en-US">
                <a:ea typeface="Calibri"/>
                <a:cs typeface="Calibri"/>
              </a:rPr>
              <a:t> </a:t>
            </a:r>
            <a:r>
              <a:rPr lang="en-US" err="1">
                <a:ea typeface="Calibri"/>
                <a:cs typeface="Calibri"/>
              </a:rPr>
              <a:t>een</a:t>
            </a:r>
            <a:r>
              <a:rPr lang="en-US">
                <a:ea typeface="Calibri"/>
                <a:cs typeface="Calibri"/>
              </a:rPr>
              <a:t> ADC (met </a:t>
            </a:r>
            <a:r>
              <a:rPr lang="en-US" err="1">
                <a:ea typeface="Calibri"/>
                <a:cs typeface="Calibri"/>
              </a:rPr>
              <a:t>hogere</a:t>
            </a:r>
            <a:r>
              <a:rPr lang="en-US">
                <a:ea typeface="Calibri"/>
                <a:cs typeface="Calibri"/>
              </a:rPr>
              <a:t> </a:t>
            </a:r>
            <a:r>
              <a:rPr lang="en-US" err="1">
                <a:ea typeface="Calibri"/>
                <a:cs typeface="Calibri"/>
              </a:rPr>
              <a:t>resolutie</a:t>
            </a:r>
            <a:r>
              <a:rPr lang="en-US">
                <a:ea typeface="Calibri"/>
                <a:cs typeface="Calibri"/>
              </a:rPr>
              <a:t> dan die in de ESP32)</a:t>
            </a:r>
          </a:p>
          <a:p>
            <a:r>
              <a:rPr lang="en-US">
                <a:ea typeface="Calibri"/>
                <a:cs typeface="Calibri"/>
              </a:rPr>
              <a:t>De ESP32 </a:t>
            </a:r>
            <a:r>
              <a:rPr lang="en-US" err="1">
                <a:ea typeface="Calibri"/>
                <a:cs typeface="Calibri"/>
              </a:rPr>
              <a:t>regelt</a:t>
            </a:r>
            <a:r>
              <a:rPr lang="en-US">
                <a:ea typeface="Calibri"/>
                <a:cs typeface="Calibri"/>
              </a:rPr>
              <a:t> </a:t>
            </a:r>
            <a:r>
              <a:rPr lang="en-US" err="1">
                <a:ea typeface="Calibri"/>
                <a:cs typeface="Calibri"/>
              </a:rPr>
              <a:t>alles</a:t>
            </a:r>
            <a:r>
              <a:rPr lang="en-US">
                <a:ea typeface="Calibri"/>
                <a:cs typeface="Calibri"/>
              </a:rPr>
              <a:t> </a:t>
            </a:r>
            <a:r>
              <a:rPr lang="en-US" err="1">
                <a:ea typeface="Calibri"/>
                <a:cs typeface="Calibri"/>
              </a:rPr>
              <a:t>en</a:t>
            </a:r>
            <a:r>
              <a:rPr lang="en-US">
                <a:ea typeface="Calibri"/>
                <a:cs typeface="Calibri"/>
              </a:rPr>
              <a:t> is </a:t>
            </a:r>
            <a:r>
              <a:rPr lang="en-US" err="1">
                <a:ea typeface="Calibri"/>
                <a:cs typeface="Calibri"/>
              </a:rPr>
              <a:t>verbonden</a:t>
            </a:r>
            <a:r>
              <a:rPr lang="en-US">
                <a:ea typeface="Calibri"/>
                <a:cs typeface="Calibri"/>
              </a:rPr>
              <a:t> met de Home Assistant</a:t>
            </a:r>
          </a:p>
        </p:txBody>
      </p:sp>
      <p:sp>
        <p:nvSpPr>
          <p:cNvPr id="4" name="Slide Number Placeholder 3"/>
          <p:cNvSpPr>
            <a:spLocks noGrp="1"/>
          </p:cNvSpPr>
          <p:nvPr>
            <p:ph type="sldNum" sz="quarter" idx="5"/>
          </p:nvPr>
        </p:nvSpPr>
        <p:spPr/>
        <p:txBody>
          <a:bodyPr/>
          <a:lstStyle/>
          <a:p>
            <a:fld id="{8954E32A-327F-AF4B-8E1F-209FBF93D26D}" type="slidenum">
              <a:rPr lang="nl-NL" smtClean="0"/>
              <a:t>29</a:t>
            </a:fld>
            <a:endParaRPr lang="nl-NL"/>
          </a:p>
        </p:txBody>
      </p:sp>
    </p:spTree>
    <p:extLst>
      <p:ext uri="{BB962C8B-B14F-4D97-AF65-F5344CB8AC3E}">
        <p14:creationId xmlns:p14="http://schemas.microsoft.com/office/powerpoint/2010/main" val="2072981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Charlotte</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28617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Stijn</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30</a:t>
            </a:fld>
            <a:endParaRPr lang="nl-NL"/>
          </a:p>
        </p:txBody>
      </p:sp>
    </p:spTree>
    <p:extLst>
      <p:ext uri="{BB962C8B-B14F-4D97-AF65-F5344CB8AC3E}">
        <p14:creationId xmlns:p14="http://schemas.microsoft.com/office/powerpoint/2010/main" val="3946567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Stijn</a:t>
            </a:r>
          </a:p>
        </p:txBody>
      </p:sp>
      <p:sp>
        <p:nvSpPr>
          <p:cNvPr id="4" name="Slide Number Placeholder 3"/>
          <p:cNvSpPr>
            <a:spLocks noGrp="1"/>
          </p:cNvSpPr>
          <p:nvPr>
            <p:ph type="sldNum" sz="quarter" idx="5"/>
          </p:nvPr>
        </p:nvSpPr>
        <p:spPr/>
        <p:txBody>
          <a:bodyPr/>
          <a:lstStyle/>
          <a:p>
            <a:fld id="{8954E32A-327F-AF4B-8E1F-209FBF93D26D}" type="slidenum">
              <a:rPr lang="nl-NL" smtClean="0"/>
              <a:t>31</a:t>
            </a:fld>
            <a:endParaRPr lang="nl-NL"/>
          </a:p>
        </p:txBody>
      </p:sp>
    </p:spTree>
    <p:extLst>
      <p:ext uri="{BB962C8B-B14F-4D97-AF65-F5344CB8AC3E}">
        <p14:creationId xmlns:p14="http://schemas.microsoft.com/office/powerpoint/2010/main" val="2680022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Cas</a:t>
            </a:r>
          </a:p>
          <a:p>
            <a:pPr marL="171450" indent="-171450">
              <a:buFont typeface="Calibri"/>
              <a:buChar char="-"/>
            </a:pPr>
            <a:r>
              <a:rPr lang="nl-BE">
                <a:ea typeface="Calibri"/>
                <a:cs typeface="Calibri"/>
              </a:rPr>
              <a:t>VERGELIJKEN LICHT OPTIES</a:t>
            </a:r>
          </a:p>
          <a:p>
            <a:pPr marL="171450" indent="-171450">
              <a:buFont typeface="Calibri"/>
              <a:buChar char="-"/>
            </a:pPr>
            <a:r>
              <a:rPr lang="nl-BE">
                <a:ea typeface="Calibri"/>
                <a:cs typeface="Calibri"/>
              </a:rPr>
              <a:t>DE DRIE TYPISCHE LICHTSPECTRA</a:t>
            </a:r>
          </a:p>
          <a:p>
            <a:pPr marL="171450" indent="-171450">
              <a:buFont typeface="Calibri"/>
              <a:buChar char="-"/>
            </a:pPr>
            <a:r>
              <a:rPr lang="nl-BE">
                <a:ea typeface="Calibri"/>
                <a:cs typeface="Calibri"/>
              </a:rPr>
              <a:t>KORT UITLEG LICHTSPECTRA</a:t>
            </a:r>
          </a:p>
          <a:p>
            <a:pPr marL="171450" indent="-171450">
              <a:buFont typeface="Calibri"/>
              <a:buChar char="-"/>
            </a:pPr>
            <a:r>
              <a:rPr lang="nl-BE">
                <a:ea typeface="Calibri"/>
                <a:cs typeface="Calibri"/>
              </a:rPr>
              <a:t>CREE </a:t>
            </a:r>
            <a:r>
              <a:rPr lang="nl-BE" err="1">
                <a:ea typeface="Calibri"/>
                <a:cs typeface="Calibri"/>
              </a:rPr>
              <a:t>LED's</a:t>
            </a:r>
            <a:r>
              <a:rPr lang="nl-BE">
                <a:ea typeface="Calibri"/>
                <a:cs typeface="Calibri"/>
              </a:rPr>
              <a:t> HORTICULTUUR </a:t>
            </a:r>
            <a:r>
              <a:rPr lang="nl-BE" err="1">
                <a:ea typeface="Calibri"/>
                <a:cs typeface="Calibri"/>
              </a:rPr>
              <a:t>LEDs</a:t>
            </a:r>
          </a:p>
          <a:p>
            <a:pPr marL="171450" indent="-171450">
              <a:buFont typeface="Calibri"/>
              <a:buChar char="-"/>
            </a:pPr>
            <a:endParaRPr lang="nl-BE">
              <a:ea typeface="Calibri"/>
              <a:cs typeface="Calibri"/>
            </a:endParaRPr>
          </a:p>
          <a:p>
            <a:endParaRPr lang="nl-BE">
              <a:ea typeface="Calibri"/>
              <a:cs typeface="Calibri"/>
            </a:endParaRPr>
          </a:p>
          <a:p>
            <a:pPr marL="171450" indent="-171450">
              <a:buFont typeface="Calibri"/>
              <a:buChar char="-"/>
            </a:pPr>
            <a:r>
              <a:rPr lang="nl-BE"/>
              <a:t>SMD </a:t>
            </a:r>
            <a:r>
              <a:rPr lang="nl-BE" err="1"/>
              <a:t>LED's</a:t>
            </a:r>
            <a:r>
              <a:rPr lang="nl-BE"/>
              <a:t> van </a:t>
            </a:r>
            <a:r>
              <a:rPr lang="nl-BE" err="1"/>
              <a:t>CreeLed</a:t>
            </a:r>
            <a:r>
              <a:rPr lang="nl-BE"/>
              <a:t> hun horticultuur modellen, juiste karakter &amp; goede prijs (25 cent per LED)</a:t>
            </a:r>
            <a:endParaRPr lang="nl-BE">
              <a:ea typeface="Calibri"/>
              <a:cs typeface="Calibri"/>
            </a:endParaRPr>
          </a:p>
          <a:p>
            <a:pPr marL="171450" indent="-171450">
              <a:buFont typeface="Calibri"/>
              <a:buChar char="-"/>
            </a:pPr>
            <a:r>
              <a:rPr lang="nl-BE"/>
              <a:t>We combineren de klassiek  plantengroei spectra – 455 nm (B), 660 nm (R) en 730 nm (FR) </a:t>
            </a:r>
            <a:endParaRPr lang="nl-BE">
              <a:ea typeface="Calibri"/>
              <a:cs typeface="Calibri"/>
            </a:endParaRPr>
          </a:p>
          <a:p>
            <a:pPr marL="171450" indent="-171450">
              <a:buFont typeface="Calibri"/>
              <a:buChar char="-"/>
            </a:pPr>
            <a:r>
              <a:rPr lang="nl-BE"/>
              <a:t>Om zowel fotosynthese als morfologie te sturen. </a:t>
            </a:r>
            <a:endParaRPr lang="nl-BE">
              <a:ea typeface="Calibri"/>
              <a:cs typeface="Calibri"/>
            </a:endParaRPr>
          </a:p>
          <a:p>
            <a:pPr marL="171450" indent="-171450">
              <a:buFont typeface="Calibri"/>
              <a:buChar char="-"/>
            </a:pPr>
            <a:r>
              <a:rPr lang="nl-BE"/>
              <a:t>De verdeling is </a:t>
            </a:r>
            <a:r>
              <a:rPr lang="nl-BE" b="1"/>
              <a:t>42 % R, 25 % B, 33 % FR</a:t>
            </a:r>
            <a:endParaRPr lang="nl-BE" b="1">
              <a:ea typeface="Calibri"/>
              <a:cs typeface="Calibri"/>
            </a:endParaRPr>
          </a:p>
          <a:p>
            <a:pPr marL="171450" indent="-171450">
              <a:buFont typeface="Calibri"/>
              <a:buChar char="-"/>
            </a:pPr>
            <a:endParaRPr lang="nl-BE" b="1">
              <a:ea typeface="Calibri"/>
              <a:cs typeface="Calibri"/>
            </a:endParaRPr>
          </a:p>
          <a:p>
            <a:pPr>
              <a:buFont typeface="Calibri"/>
              <a:buChar char="-"/>
            </a:pPr>
            <a:r>
              <a:rPr lang="nl-BE" b="1"/>
              <a:t>Rood</a:t>
            </a:r>
            <a:r>
              <a:rPr lang="nl-BE"/>
              <a:t> levert het hoogste fotosynthetisch rendement; daarom het grootste aandeel.</a:t>
            </a:r>
            <a:endParaRPr lang="nl-BE" b="1">
              <a:ea typeface="Calibri"/>
              <a:cs typeface="Calibri"/>
            </a:endParaRPr>
          </a:p>
          <a:p>
            <a:pPr>
              <a:buFont typeface="Calibri"/>
              <a:buChar char="-"/>
            </a:pPr>
            <a:r>
              <a:rPr lang="nl-BE" b="1"/>
              <a:t>Blauw</a:t>
            </a:r>
            <a:r>
              <a:rPr lang="nl-BE"/>
              <a:t> is noodzakelijk voor stomata‑regeling en compacte groei, maar elke diode heeft een hoger forward‑voltage en ontwikkelt meer warmte, dus we houden hun aandeel lager en spreiden ze verder uit.</a:t>
            </a:r>
            <a:endParaRPr lang="nl-BE">
              <a:ea typeface="Calibri"/>
              <a:cs typeface="Calibri"/>
            </a:endParaRPr>
          </a:p>
          <a:p>
            <a:pPr>
              <a:buFont typeface="Calibri"/>
              <a:buChar char="-"/>
            </a:pPr>
            <a:r>
              <a:rPr lang="nl-BE" b="1"/>
              <a:t>Far‑red</a:t>
            </a:r>
            <a:r>
              <a:rPr lang="nl-BE"/>
              <a:t> activeert het Emerson‑effect en regelt bloei/strekking;</a:t>
            </a:r>
            <a:endParaRPr lang="nl-BE">
              <a:ea typeface="Calibri"/>
              <a:cs typeface="Calibri"/>
            </a:endParaRPr>
          </a:p>
          <a:p>
            <a:pPr marL="171450" indent="-171450">
              <a:buFont typeface="Calibri"/>
              <a:buChar char="-"/>
            </a:pPr>
            <a:endParaRPr lang="nl-BE" b="1">
              <a:ea typeface="Calibri"/>
              <a:cs typeface="Calibri"/>
            </a:endParaRP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32</a:t>
            </a:fld>
            <a:endParaRPr lang="nl-NL"/>
          </a:p>
        </p:txBody>
      </p:sp>
    </p:spTree>
    <p:extLst>
      <p:ext uri="{BB962C8B-B14F-4D97-AF65-F5344CB8AC3E}">
        <p14:creationId xmlns:p14="http://schemas.microsoft.com/office/powerpoint/2010/main" val="403667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Cas</a:t>
            </a:r>
          </a:p>
          <a:p>
            <a:endParaRPr lang="en-US">
              <a:ea typeface="Calibri"/>
              <a:cs typeface="Calibri"/>
            </a:endParaRPr>
          </a:p>
          <a:p>
            <a:pPr marL="171450" indent="-171450">
              <a:buFont typeface="Calibri"/>
              <a:buChar char="-"/>
            </a:pPr>
            <a:r>
              <a:rPr lang="en-US">
                <a:ea typeface="Calibri"/>
                <a:cs typeface="Calibri"/>
              </a:rPr>
              <a:t>Voor </a:t>
            </a:r>
            <a:r>
              <a:rPr lang="en-US" err="1">
                <a:ea typeface="Calibri"/>
                <a:cs typeface="Calibri"/>
              </a:rPr>
              <a:t>modulariteit</a:t>
            </a:r>
            <a:r>
              <a:rPr lang="en-US">
                <a:ea typeface="Calibri"/>
                <a:cs typeface="Calibri"/>
              </a:rPr>
              <a:t> </a:t>
            </a:r>
            <a:r>
              <a:rPr lang="en-US" err="1">
                <a:ea typeface="Calibri"/>
                <a:cs typeface="Calibri"/>
              </a:rPr>
              <a:t>hebben</a:t>
            </a:r>
            <a:r>
              <a:rPr lang="en-US">
                <a:ea typeface="Calibri"/>
                <a:cs typeface="Calibri"/>
              </a:rPr>
              <a:t> we </a:t>
            </a:r>
            <a:r>
              <a:rPr lang="en-US" err="1">
                <a:ea typeface="Calibri"/>
                <a:cs typeface="Calibri"/>
              </a:rPr>
              <a:t>gekozen</a:t>
            </a:r>
            <a:r>
              <a:rPr lang="en-US">
                <a:ea typeface="Calibri"/>
                <a:cs typeface="Calibri"/>
              </a:rPr>
              <a:t> </a:t>
            </a:r>
            <a:r>
              <a:rPr lang="en-US" err="1">
                <a:ea typeface="Calibri"/>
                <a:cs typeface="Calibri"/>
              </a:rPr>
              <a:t>voor</a:t>
            </a:r>
            <a:r>
              <a:rPr lang="en-US">
                <a:ea typeface="Calibri"/>
                <a:cs typeface="Calibri"/>
              </a:rPr>
              <a:t> </a:t>
            </a:r>
            <a:r>
              <a:rPr lang="en-US" err="1">
                <a:ea typeface="Calibri"/>
                <a:cs typeface="Calibri"/>
              </a:rPr>
              <a:t>eerder</a:t>
            </a:r>
            <a:r>
              <a:rPr lang="en-US">
                <a:ea typeface="Calibri"/>
                <a:cs typeface="Calibri"/>
              </a:rPr>
              <a:t> </a:t>
            </a:r>
            <a:r>
              <a:rPr lang="en-US" err="1">
                <a:ea typeface="Calibri"/>
                <a:cs typeface="Calibri"/>
              </a:rPr>
              <a:t>kleinere</a:t>
            </a:r>
            <a:r>
              <a:rPr lang="en-US">
                <a:ea typeface="Calibri"/>
                <a:cs typeface="Calibri"/>
              </a:rPr>
              <a:t> PCB's </a:t>
            </a:r>
            <a:r>
              <a:rPr lang="en-US" err="1">
                <a:ea typeface="Calibri"/>
                <a:cs typeface="Calibri"/>
              </a:rPr>
              <a:t>te</a:t>
            </a:r>
            <a:r>
              <a:rPr lang="en-US">
                <a:ea typeface="Calibri"/>
                <a:cs typeface="Calibri"/>
              </a:rPr>
              <a:t> </a:t>
            </a:r>
            <a:r>
              <a:rPr lang="en-US" err="1">
                <a:ea typeface="Calibri"/>
                <a:cs typeface="Calibri"/>
              </a:rPr>
              <a:t>ontwerpen</a:t>
            </a:r>
            <a:r>
              <a:rPr lang="en-US">
                <a:ea typeface="Calibri"/>
                <a:cs typeface="Calibri"/>
              </a:rPr>
              <a:t> die we </a:t>
            </a:r>
            <a:r>
              <a:rPr lang="en-US" err="1">
                <a:ea typeface="Calibri"/>
                <a:cs typeface="Calibri"/>
              </a:rPr>
              <a:t>kunnen</a:t>
            </a:r>
            <a:r>
              <a:rPr lang="en-US">
                <a:ea typeface="Calibri"/>
                <a:cs typeface="Calibri"/>
              </a:rPr>
              <a:t> </a:t>
            </a:r>
            <a:r>
              <a:rPr lang="en-US" err="1">
                <a:ea typeface="Calibri"/>
                <a:cs typeface="Calibri"/>
              </a:rPr>
              <a:t>doorverbinden</a:t>
            </a:r>
            <a:r>
              <a:rPr lang="en-US">
                <a:ea typeface="Calibri"/>
                <a:cs typeface="Calibri"/>
              </a:rPr>
              <a:t>.</a:t>
            </a:r>
          </a:p>
          <a:p>
            <a:pPr marL="171450" indent="-171450">
              <a:buFont typeface="Calibri"/>
              <a:buChar char="-"/>
            </a:pPr>
            <a:r>
              <a:rPr lang="en-US"/>
              <a:t>Twee </a:t>
            </a:r>
            <a:r>
              <a:rPr lang="en-US" err="1"/>
              <a:t>identieke</a:t>
            </a:r>
            <a:r>
              <a:rPr lang="en-US"/>
              <a:t> PCB’s </a:t>
            </a:r>
            <a:r>
              <a:rPr lang="en-US" err="1"/>
              <a:t>worden</a:t>
            </a:r>
            <a:r>
              <a:rPr lang="en-US"/>
              <a:t> in </a:t>
            </a:r>
            <a:r>
              <a:rPr lang="en-US" err="1"/>
              <a:t>serie</a:t>
            </a:r>
            <a:r>
              <a:rPr lang="en-US"/>
              <a:t> </a:t>
            </a:r>
            <a:r>
              <a:rPr lang="en-US" err="1"/>
              <a:t>gezet</a:t>
            </a:r>
            <a:r>
              <a:rPr lang="en-US"/>
              <a:t>; Twee in parallel</a:t>
            </a:r>
            <a:endParaRPr lang="en-US">
              <a:ea typeface="Calibri"/>
              <a:cs typeface="Calibri"/>
            </a:endParaRPr>
          </a:p>
          <a:p>
            <a:pPr marL="171450" indent="-171450">
              <a:buFont typeface="Calibri"/>
              <a:buChar char="-"/>
            </a:pPr>
            <a:r>
              <a:rPr lang="en-US"/>
              <a:t>Dat </a:t>
            </a:r>
            <a:r>
              <a:rPr lang="en-US" err="1"/>
              <a:t>geeft</a:t>
            </a:r>
            <a:r>
              <a:rPr lang="en-US"/>
              <a:t> </a:t>
            </a:r>
            <a:r>
              <a:rPr lang="en-US" b="1"/>
              <a:t>16 W per lade</a:t>
            </a:r>
            <a:endParaRPr lang="en-US"/>
          </a:p>
          <a:p>
            <a:pPr marL="171450" indent="-171450">
              <a:buFont typeface="Calibri"/>
              <a:buChar char="-"/>
            </a:pPr>
            <a:r>
              <a:rPr lang="en-US"/>
              <a:t>De PSU </a:t>
            </a:r>
            <a:r>
              <a:rPr lang="en-US" err="1"/>
              <a:t>hebben</a:t>
            </a:r>
            <a:r>
              <a:rPr lang="en-US"/>
              <a:t> we op </a:t>
            </a:r>
            <a:r>
              <a:rPr lang="en-US" b="1"/>
              <a:t>22 V</a:t>
            </a:r>
            <a:r>
              <a:rPr lang="en-US"/>
              <a:t> in </a:t>
            </a:r>
            <a:r>
              <a:rPr lang="en-US" err="1"/>
              <a:t>plaats</a:t>
            </a:r>
            <a:r>
              <a:rPr lang="en-US"/>
              <a:t> van 24 V; Zo </a:t>
            </a:r>
            <a:r>
              <a:rPr lang="en-US" err="1"/>
              <a:t>minimaliseren</a:t>
            </a:r>
            <a:r>
              <a:rPr lang="en-US"/>
              <a:t> we driver‑</a:t>
            </a:r>
            <a:r>
              <a:rPr lang="en-US" err="1"/>
              <a:t>verlies</a:t>
            </a:r>
            <a:r>
              <a:rPr lang="en-US"/>
              <a:t> </a:t>
            </a:r>
            <a:r>
              <a:rPr lang="en-US" err="1"/>
              <a:t>en</a:t>
            </a:r>
            <a:r>
              <a:rPr lang="en-US"/>
              <a:t> </a:t>
            </a:r>
            <a:r>
              <a:rPr lang="en-US" err="1"/>
              <a:t>warmte‑ontwikkeling</a:t>
            </a:r>
            <a:endParaRPr lang="en-US" err="1">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33</a:t>
            </a:fld>
            <a:endParaRPr lang="nl-NL"/>
          </a:p>
        </p:txBody>
      </p:sp>
    </p:spTree>
    <p:extLst>
      <p:ext uri="{BB962C8B-B14F-4D97-AF65-F5344CB8AC3E}">
        <p14:creationId xmlns:p14="http://schemas.microsoft.com/office/powerpoint/2010/main" val="3659743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Syme</a:t>
            </a:r>
          </a:p>
        </p:txBody>
      </p:sp>
      <p:sp>
        <p:nvSpPr>
          <p:cNvPr id="4" name="Slide Number Placeholder 3"/>
          <p:cNvSpPr>
            <a:spLocks noGrp="1"/>
          </p:cNvSpPr>
          <p:nvPr>
            <p:ph type="sldNum" sz="quarter" idx="5"/>
          </p:nvPr>
        </p:nvSpPr>
        <p:spPr/>
        <p:txBody>
          <a:bodyPr/>
          <a:lstStyle/>
          <a:p>
            <a:fld id="{8954E32A-327F-AF4B-8E1F-209FBF93D26D}" type="slidenum">
              <a:rPr lang="nl-NL" smtClean="0"/>
              <a:t>34</a:t>
            </a:fld>
            <a:endParaRPr lang="nl-NL"/>
          </a:p>
        </p:txBody>
      </p:sp>
    </p:spTree>
    <p:extLst>
      <p:ext uri="{BB962C8B-B14F-4D97-AF65-F5344CB8AC3E}">
        <p14:creationId xmlns:p14="http://schemas.microsoft.com/office/powerpoint/2010/main" val="3646874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Arne</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35</a:t>
            </a:fld>
            <a:endParaRPr lang="nl-NL"/>
          </a:p>
        </p:txBody>
      </p:sp>
    </p:spTree>
    <p:extLst>
      <p:ext uri="{BB962C8B-B14F-4D97-AF65-F5344CB8AC3E}">
        <p14:creationId xmlns:p14="http://schemas.microsoft.com/office/powerpoint/2010/main" val="2232492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Arne</a:t>
            </a:r>
            <a:endParaRPr lang="nl-BE"/>
          </a:p>
        </p:txBody>
      </p:sp>
      <p:sp>
        <p:nvSpPr>
          <p:cNvPr id="4" name="Slide Number Placeholder 3"/>
          <p:cNvSpPr>
            <a:spLocks noGrp="1"/>
          </p:cNvSpPr>
          <p:nvPr>
            <p:ph type="sldNum" sz="quarter" idx="5"/>
          </p:nvPr>
        </p:nvSpPr>
        <p:spPr/>
        <p:txBody>
          <a:bodyPr/>
          <a:lstStyle/>
          <a:p>
            <a:fld id="{8954E32A-327F-AF4B-8E1F-209FBF93D26D}" type="slidenum">
              <a:rPr lang="nl-NL" smtClean="0"/>
              <a:t>36</a:t>
            </a:fld>
            <a:endParaRPr lang="nl-NL"/>
          </a:p>
        </p:txBody>
      </p:sp>
    </p:spTree>
    <p:extLst>
      <p:ext uri="{BB962C8B-B14F-4D97-AF65-F5344CB8AC3E}">
        <p14:creationId xmlns:p14="http://schemas.microsoft.com/office/powerpoint/2010/main" val="1197442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Daan</a:t>
            </a:r>
          </a:p>
          <a:p>
            <a:r>
              <a:rPr lang="nl-BE">
                <a:ea typeface="Calibri"/>
                <a:cs typeface="Calibri"/>
              </a:rPr>
              <a:t>Oorspronkelijk hadden we afgesproken dat iedereen zijn eigen power voorziet, maar al snel werd duidelijk dat er nood is aan een team power. Dit om alles zo simpel en veilig mogelijk te krijgen en vooral om alle teams bij elkaar te krijgen. Dit was ook het eerste wat we gedaan hebben.</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38</a:t>
            </a:fld>
            <a:endParaRPr lang="nl-NL"/>
          </a:p>
        </p:txBody>
      </p:sp>
    </p:spTree>
    <p:extLst>
      <p:ext uri="{BB962C8B-B14F-4D97-AF65-F5344CB8AC3E}">
        <p14:creationId xmlns:p14="http://schemas.microsoft.com/office/powerpoint/2010/main" val="3342169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Daan</a:t>
            </a:r>
            <a:br>
              <a:rPr lang="nl-BE">
                <a:cs typeface="+mn-lt"/>
              </a:rPr>
            </a:br>
            <a:r>
              <a:rPr lang="nl-BE">
                <a:ea typeface="Calibri"/>
                <a:cs typeface="Calibri"/>
              </a:rPr>
              <a:t>We spraken met alle teams wat hun noden waren;</a:t>
            </a:r>
          </a:p>
        </p:txBody>
      </p:sp>
      <p:sp>
        <p:nvSpPr>
          <p:cNvPr id="4" name="Slide Number Placeholder 3"/>
          <p:cNvSpPr>
            <a:spLocks noGrp="1"/>
          </p:cNvSpPr>
          <p:nvPr>
            <p:ph type="sldNum" sz="quarter" idx="5"/>
          </p:nvPr>
        </p:nvSpPr>
        <p:spPr/>
        <p:txBody>
          <a:bodyPr/>
          <a:lstStyle/>
          <a:p>
            <a:fld id="{8954E32A-327F-AF4B-8E1F-209FBF93D26D}" type="slidenum">
              <a:rPr lang="nl-NL" smtClean="0"/>
              <a:t>39</a:t>
            </a:fld>
            <a:endParaRPr lang="nl-NL"/>
          </a:p>
        </p:txBody>
      </p:sp>
    </p:spTree>
    <p:extLst>
      <p:ext uri="{BB962C8B-B14F-4D97-AF65-F5344CB8AC3E}">
        <p14:creationId xmlns:p14="http://schemas.microsoft.com/office/powerpoint/2010/main" val="4211095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Daan</a:t>
            </a:r>
          </a:p>
          <a:p>
            <a:r>
              <a:rPr lang="nl-BE">
                <a:ea typeface="Calibri"/>
                <a:cs typeface="Calibri"/>
              </a:rPr>
              <a:t>We kozen voor twee voedingen 24v en 12v, de </a:t>
            </a:r>
            <a:r>
              <a:rPr lang="nl-BE" err="1">
                <a:ea typeface="Calibri"/>
                <a:cs typeface="Calibri"/>
              </a:rPr>
              <a:t>omzettinge</a:t>
            </a:r>
            <a:r>
              <a:rPr lang="nl-BE">
                <a:ea typeface="Calibri"/>
                <a:cs typeface="Calibri"/>
              </a:rPr>
              <a:t> naar 5v en 3.3V doen de teams zelf (minder connectoren)</a:t>
            </a:r>
          </a:p>
        </p:txBody>
      </p:sp>
      <p:sp>
        <p:nvSpPr>
          <p:cNvPr id="4" name="Slide Number Placeholder 3"/>
          <p:cNvSpPr>
            <a:spLocks noGrp="1"/>
          </p:cNvSpPr>
          <p:nvPr>
            <p:ph type="sldNum" sz="quarter" idx="5"/>
          </p:nvPr>
        </p:nvSpPr>
        <p:spPr/>
        <p:txBody>
          <a:bodyPr/>
          <a:lstStyle/>
          <a:p>
            <a:fld id="{8954E32A-327F-AF4B-8E1F-209FBF93D26D}" type="slidenum">
              <a:rPr lang="nl-NL" smtClean="0"/>
              <a:t>40</a:t>
            </a:fld>
            <a:endParaRPr lang="nl-NL"/>
          </a:p>
        </p:txBody>
      </p:sp>
    </p:spTree>
    <p:extLst>
      <p:ext uri="{BB962C8B-B14F-4D97-AF65-F5344CB8AC3E}">
        <p14:creationId xmlns:p14="http://schemas.microsoft.com/office/powerpoint/2010/main" val="136290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Beau</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3500765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Daan</a:t>
            </a:r>
          </a:p>
          <a:p>
            <a:r>
              <a:rPr lang="nl-BE">
                <a:ea typeface="Calibri"/>
                <a:cs typeface="Calibri"/>
              </a:rPr>
              <a:t>Maar 1 connector al de andere omzettingen doen ze zelf</a:t>
            </a:r>
          </a:p>
        </p:txBody>
      </p:sp>
      <p:sp>
        <p:nvSpPr>
          <p:cNvPr id="4" name="Slide Number Placeholder 3"/>
          <p:cNvSpPr>
            <a:spLocks noGrp="1"/>
          </p:cNvSpPr>
          <p:nvPr>
            <p:ph type="sldNum" sz="quarter" idx="5"/>
          </p:nvPr>
        </p:nvSpPr>
        <p:spPr/>
        <p:txBody>
          <a:bodyPr/>
          <a:lstStyle/>
          <a:p>
            <a:fld id="{8954E32A-327F-AF4B-8E1F-209FBF93D26D}" type="slidenum">
              <a:rPr lang="nl-NL" smtClean="0"/>
              <a:t>41</a:t>
            </a:fld>
            <a:endParaRPr lang="nl-NL"/>
          </a:p>
        </p:txBody>
      </p:sp>
    </p:spTree>
    <p:extLst>
      <p:ext uri="{BB962C8B-B14F-4D97-AF65-F5344CB8AC3E}">
        <p14:creationId xmlns:p14="http://schemas.microsoft.com/office/powerpoint/2010/main" val="2394787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Daan</a:t>
            </a:r>
            <a:endParaRPr lang="en-US"/>
          </a:p>
        </p:txBody>
      </p:sp>
      <p:sp>
        <p:nvSpPr>
          <p:cNvPr id="4" name="Slide Number Placeholder 3"/>
          <p:cNvSpPr>
            <a:spLocks noGrp="1"/>
          </p:cNvSpPr>
          <p:nvPr>
            <p:ph type="sldNum" sz="quarter" idx="5"/>
          </p:nvPr>
        </p:nvSpPr>
        <p:spPr/>
        <p:txBody>
          <a:bodyPr/>
          <a:lstStyle/>
          <a:p>
            <a:fld id="{8954E32A-327F-AF4B-8E1F-209FBF93D26D}" type="slidenum">
              <a:rPr lang="nl-NL" smtClean="0"/>
              <a:t>42</a:t>
            </a:fld>
            <a:endParaRPr lang="nl-NL"/>
          </a:p>
        </p:txBody>
      </p:sp>
    </p:spTree>
    <p:extLst>
      <p:ext uri="{BB962C8B-B14F-4D97-AF65-F5344CB8AC3E}">
        <p14:creationId xmlns:p14="http://schemas.microsoft.com/office/powerpoint/2010/main" val="2269157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2301F-5B67-C8D4-1642-E8972593D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70D03-4BFD-D257-4F03-6404C2698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4F997-870B-00BE-65EF-A1AFD2081411}"/>
              </a:ext>
            </a:extLst>
          </p:cNvPr>
          <p:cNvSpPr>
            <a:spLocks noGrp="1"/>
          </p:cNvSpPr>
          <p:nvPr>
            <p:ph type="body" idx="1"/>
          </p:nvPr>
        </p:nvSpPr>
        <p:spPr/>
        <p:txBody>
          <a:bodyPr/>
          <a:lstStyle/>
          <a:p>
            <a:r>
              <a:rPr lang="nl-BE"/>
              <a:t>Daan</a:t>
            </a:r>
          </a:p>
          <a:p>
            <a:r>
              <a:rPr lang="nl-BE"/>
              <a:t>Een </a:t>
            </a:r>
            <a:r>
              <a:rPr lang="nl-BE" b="1"/>
              <a:t>Hall-element</a:t>
            </a:r>
            <a:r>
              <a:rPr lang="nl-BE"/>
              <a:t> is een klein elektronisch onderdeel dat een elektrische spanning produceert wanneer het wordt blootgesteld aan een magnetisch veld dat loodrecht staat op de stroom die erdoorheen loopt.</a:t>
            </a:r>
            <a:endParaRPr lang="nl-BE">
              <a:ea typeface="Calibri"/>
              <a:cs typeface="Calibri"/>
            </a:endParaRPr>
          </a:p>
        </p:txBody>
      </p:sp>
      <p:sp>
        <p:nvSpPr>
          <p:cNvPr id="4" name="Slide Number Placeholder 3">
            <a:extLst>
              <a:ext uri="{FF2B5EF4-FFF2-40B4-BE49-F238E27FC236}">
                <a16:creationId xmlns:a16="http://schemas.microsoft.com/office/drawing/2014/main" id="{8C210AA7-640F-BACE-778D-9826DAAB072B}"/>
              </a:ext>
            </a:extLst>
          </p:cNvPr>
          <p:cNvSpPr>
            <a:spLocks noGrp="1"/>
          </p:cNvSpPr>
          <p:nvPr>
            <p:ph type="sldNum" sz="quarter" idx="5"/>
          </p:nvPr>
        </p:nvSpPr>
        <p:spPr/>
        <p:txBody>
          <a:bodyPr/>
          <a:lstStyle/>
          <a:p>
            <a:fld id="{8954E32A-327F-AF4B-8E1F-209FBF93D26D}" type="slidenum">
              <a:rPr lang="nl-NL" smtClean="0"/>
              <a:t>43</a:t>
            </a:fld>
            <a:endParaRPr lang="nl-NL"/>
          </a:p>
        </p:txBody>
      </p:sp>
    </p:spTree>
    <p:extLst>
      <p:ext uri="{BB962C8B-B14F-4D97-AF65-F5344CB8AC3E}">
        <p14:creationId xmlns:p14="http://schemas.microsoft.com/office/powerpoint/2010/main" val="4046822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Elias</a:t>
            </a:r>
          </a:p>
          <a:p>
            <a:endParaRPr lang="nl-BE"/>
          </a:p>
          <a:p>
            <a:r>
              <a:rPr lang="nl-BE"/>
              <a:t>We zullen het nu hebben over het laatste essentiële onderdeel: de server die alles samenbrengt en verwerkt, wat resulteert in een mooi dashboard.</a:t>
            </a:r>
            <a:endParaRPr lang="nl-BE">
              <a:ea typeface="Calibri"/>
              <a:cs typeface="Calibri"/>
            </a:endParaRP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44</a:t>
            </a:fld>
            <a:endParaRPr lang="nl-NL"/>
          </a:p>
        </p:txBody>
      </p:sp>
    </p:spTree>
    <p:extLst>
      <p:ext uri="{BB962C8B-B14F-4D97-AF65-F5344CB8AC3E}">
        <p14:creationId xmlns:p14="http://schemas.microsoft.com/office/powerpoint/2010/main" val="2646631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Elias</a:t>
            </a:r>
            <a:endParaRPr lang="en-US"/>
          </a:p>
          <a:p>
            <a:endParaRPr lang="nl-BE"/>
          </a:p>
          <a:p>
            <a:r>
              <a:rPr lang="nl-BE"/>
              <a:t>Zoals u wel zag op de foto’s van de printplaatjes van voorgaande systemen, werkt </a:t>
            </a:r>
            <a:r>
              <a:rPr lang="nl-BE" b="1"/>
              <a:t>elk subsysteem met behulp van een ESP32 microprocessor</a:t>
            </a:r>
            <a:r>
              <a:rPr lang="nl-BE"/>
              <a:t>. Deze verwerkt alle input en output van dat subsysteem. We verzamelen al deze data dan op een </a:t>
            </a:r>
            <a:r>
              <a:rPr lang="nl-BE" b="1"/>
              <a:t>centrale server waar Home Assistant op draait</a:t>
            </a:r>
            <a:r>
              <a:rPr lang="nl-BE"/>
              <a:t>. Dit is een platform voor centrale aansturing van slimme apparaten, ideaal voor onze toepassing dus. </a:t>
            </a:r>
            <a:endParaRPr lang="nl-BE">
              <a:ea typeface="Calibri"/>
              <a:cs typeface="Calibri"/>
            </a:endParaRPr>
          </a:p>
          <a:p>
            <a:endParaRPr lang="nl-BE"/>
          </a:p>
          <a:p>
            <a:r>
              <a:rPr lang="nl-BE"/>
              <a:t>Om </a:t>
            </a:r>
            <a:r>
              <a:rPr lang="nl-BE" b="1"/>
              <a:t>de brug tussen de microprocessors en de server </a:t>
            </a:r>
            <a:r>
              <a:rPr lang="nl-BE"/>
              <a:t>te maken, gebruiken we de </a:t>
            </a:r>
            <a:r>
              <a:rPr lang="nl-BE" b="1" err="1"/>
              <a:t>ESPHome</a:t>
            </a:r>
            <a:r>
              <a:rPr lang="nl-BE"/>
              <a:t> service. Deze compileert code aan de hand van een beschrijving van wat zich op de bordjes bevindt en behandelt ook de communicatie tussen server en bordjes.</a:t>
            </a:r>
            <a:endParaRPr lang="nl-BE">
              <a:ea typeface="Calibri"/>
              <a:cs typeface="Calibri"/>
            </a:endParaRPr>
          </a:p>
          <a:p>
            <a:endParaRPr lang="nl-BE"/>
          </a:p>
          <a:p>
            <a:r>
              <a:rPr lang="nl-BE"/>
              <a:t>De server verwerkt de data verder tot een </a:t>
            </a:r>
            <a:r>
              <a:rPr lang="nl-BE" b="1"/>
              <a:t>mooi dashboard</a:t>
            </a:r>
            <a:r>
              <a:rPr lang="nl-BE"/>
              <a:t>. Ook worden van hieruit </a:t>
            </a:r>
            <a:r>
              <a:rPr lang="nl-BE" b="1"/>
              <a:t>routines</a:t>
            </a:r>
            <a:r>
              <a:rPr lang="nl-BE"/>
              <a:t> uitgevoerd die alles correct doen werken. Een gebruiker kan simpelweg op hetzelfde netwerk inloggen om zo toegang te krijgen tot het dashboard.</a:t>
            </a:r>
            <a:endParaRPr lang="nl-BE">
              <a:ea typeface="Calibri"/>
              <a:cs typeface="Calibri"/>
            </a:endParaRPr>
          </a:p>
          <a:p>
            <a:endParaRPr lang="nl-BE"/>
          </a:p>
          <a:p>
            <a:r>
              <a:rPr lang="nl-BE" b="1"/>
              <a:t>Het voordeel </a:t>
            </a:r>
            <a:r>
              <a:rPr lang="nl-BE"/>
              <a:t>van deze opstelling is dat er </a:t>
            </a:r>
            <a:r>
              <a:rPr lang="nl-BE" b="1"/>
              <a:t>één centrale server </a:t>
            </a:r>
            <a:r>
              <a:rPr lang="nl-BE"/>
              <a:t>is die alle dataverwerking doet. Er kan heel makkelijk een </a:t>
            </a:r>
            <a:r>
              <a:rPr lang="nl-BE" b="1"/>
              <a:t>nieuwe module toegevoegd en geïntegreerd worden</a:t>
            </a:r>
            <a:r>
              <a:rPr lang="nl-BE"/>
              <a:t>. </a:t>
            </a:r>
            <a:endParaRPr lang="nl-BE">
              <a:ea typeface="Calibri"/>
              <a:cs typeface="Calibri"/>
            </a:endParaRP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45</a:t>
            </a:fld>
            <a:endParaRPr lang="nl-NL"/>
          </a:p>
        </p:txBody>
      </p:sp>
    </p:spTree>
    <p:extLst>
      <p:ext uri="{BB962C8B-B14F-4D97-AF65-F5344CB8AC3E}">
        <p14:creationId xmlns:p14="http://schemas.microsoft.com/office/powerpoint/2010/main" val="2933669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1"/>
              <a:t>Kjell</a:t>
            </a:r>
          </a:p>
          <a:p>
            <a:r>
              <a:rPr lang="nl-BE" b="1"/>
              <a:t>Voornaamste categorieën…</a:t>
            </a:r>
          </a:p>
          <a:p>
            <a:r>
              <a:rPr lang="nl-BE" b="1"/>
              <a:t>a.d.h.v. data van verschillende modules</a:t>
            </a:r>
          </a:p>
          <a:p>
            <a:r>
              <a:rPr lang="nl-BE" b="1"/>
              <a:t>Centraal aangestuurd en te wijzigen</a:t>
            </a:r>
          </a:p>
          <a:p>
            <a:r>
              <a:rPr lang="nl-BE" b="1" err="1"/>
              <a:t>Veiligheids</a:t>
            </a:r>
            <a:r>
              <a:rPr lang="nl-BE" b="1"/>
              <a:t>/comfort routines: licht dimmen, UV…</a:t>
            </a:r>
          </a:p>
          <a:p>
            <a:r>
              <a:rPr lang="nl-BE" b="1"/>
              <a:t>Update lege reservoirs</a:t>
            </a:r>
          </a:p>
          <a:p>
            <a:endParaRPr lang="nl-BE" b="1"/>
          </a:p>
          <a:p>
            <a:r>
              <a:rPr lang="nl-BE"/>
              <a:t>Er zijn verschillende routines aanwezig, maar dit zijn </a:t>
            </a:r>
            <a:r>
              <a:rPr lang="nl-BE" b="1"/>
              <a:t>de voornaamste categorieën</a:t>
            </a:r>
            <a:r>
              <a:rPr lang="nl-BE"/>
              <a:t>. </a:t>
            </a:r>
          </a:p>
          <a:p>
            <a:endParaRPr lang="nl-BE"/>
          </a:p>
          <a:p>
            <a:r>
              <a:rPr lang="nl-BE"/>
              <a:t>Voor de standaardwerking van de verticale farm is er een routine om het </a:t>
            </a:r>
            <a:r>
              <a:rPr lang="nl-BE" b="1"/>
              <a:t>mixreservoir van het watersysteem </a:t>
            </a:r>
            <a:r>
              <a:rPr lang="nl-BE"/>
              <a:t>bij te vullen met de juiste </a:t>
            </a:r>
            <a:r>
              <a:rPr lang="nl-BE" b="1"/>
              <a:t>verdunning van voedingsstoffen</a:t>
            </a:r>
            <a:r>
              <a:rPr lang="nl-BE"/>
              <a:t>. Er zijn routines om de </a:t>
            </a:r>
            <a:r>
              <a:rPr lang="nl-BE" b="1"/>
              <a:t>planten van water te voorzien </a:t>
            </a:r>
            <a:r>
              <a:rPr lang="nl-BE"/>
              <a:t>wanneer dit nodig is. Verder is er ook een </a:t>
            </a:r>
            <a:r>
              <a:rPr lang="nl-BE" b="1"/>
              <a:t>lichtcyclus</a:t>
            </a:r>
            <a:r>
              <a:rPr lang="nl-BE"/>
              <a:t> die doorlopen wordt.</a:t>
            </a:r>
            <a:endParaRPr lang="nl-BE">
              <a:ea typeface="Calibri"/>
              <a:cs typeface="Calibri"/>
            </a:endParaRPr>
          </a:p>
          <a:p>
            <a:endParaRPr lang="nl-BE"/>
          </a:p>
          <a:p>
            <a:r>
              <a:rPr lang="nl-BE"/>
              <a:t>We hebben ook enkele </a:t>
            </a:r>
            <a:r>
              <a:rPr lang="nl-BE" b="1"/>
              <a:t>veiligheid- en comfortroutines </a:t>
            </a:r>
            <a:r>
              <a:rPr lang="nl-BE"/>
              <a:t>toegevoegd. Zo wordt er gedetecteerd wanneer de </a:t>
            </a:r>
            <a:r>
              <a:rPr lang="nl-BE" b="1"/>
              <a:t>deur geopend </a:t>
            </a:r>
            <a:r>
              <a:rPr lang="nl-BE"/>
              <a:t>wordt en zullen de </a:t>
            </a:r>
            <a:r>
              <a:rPr lang="nl-BE" b="1"/>
              <a:t>lichten tijdelijk gedimd </a:t>
            </a:r>
            <a:r>
              <a:rPr lang="nl-BE"/>
              <a:t>worden. Er is ook een routine die detecteert wanneer het </a:t>
            </a:r>
            <a:r>
              <a:rPr lang="nl-BE" b="1"/>
              <a:t>water dient bijgevuld te worden</a:t>
            </a:r>
            <a:r>
              <a:rPr lang="nl-BE"/>
              <a:t>, je krijgt (mogelijks) een melding op je gsm en een </a:t>
            </a:r>
            <a:r>
              <a:rPr lang="nl-BE" b="1"/>
              <a:t>lampje</a:t>
            </a:r>
            <a:r>
              <a:rPr lang="nl-BE"/>
              <a:t> gaat branden.</a:t>
            </a:r>
            <a:endParaRPr lang="nl-BE">
              <a:ea typeface="Calibri"/>
              <a:cs typeface="Calibri"/>
            </a:endParaRP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46</a:t>
            </a:fld>
            <a:endParaRPr lang="nl-NL"/>
          </a:p>
        </p:txBody>
      </p:sp>
    </p:spTree>
    <p:extLst>
      <p:ext uri="{BB962C8B-B14F-4D97-AF65-F5344CB8AC3E}">
        <p14:creationId xmlns:p14="http://schemas.microsoft.com/office/powerpoint/2010/main" val="132558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Elias</a:t>
            </a:r>
            <a:endParaRPr lang="en-US"/>
          </a:p>
          <a:p>
            <a:endParaRPr lang="nl-BE"/>
          </a:p>
          <a:p>
            <a:r>
              <a:rPr lang="nl-BE"/>
              <a:t>Hier ziet u een voorbeeld van een dashboard. Dit is een dashboard dat alle </a:t>
            </a:r>
            <a:r>
              <a:rPr lang="nl-BE" b="1"/>
              <a:t>informatie van een plantenlade </a:t>
            </a:r>
            <a:r>
              <a:rPr lang="nl-BE"/>
              <a:t>weergeeft. Zo ziet u bijvoorbeeld het vermogensverbruik, de vochtigheid, temperatuur en veel meer. Er zijn ook dashboards voor </a:t>
            </a:r>
            <a:r>
              <a:rPr lang="nl-BE" b="1"/>
              <a:t>het totale energieverbruik te monitoren, voor het watersysteem en een overzichtspagina</a:t>
            </a:r>
            <a:r>
              <a:rPr lang="nl-BE"/>
              <a:t>.</a:t>
            </a:r>
            <a:endParaRPr lang="nl-BE">
              <a:ea typeface="Calibri"/>
              <a:cs typeface="Calibri"/>
            </a:endParaRP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47</a:t>
            </a:fld>
            <a:endParaRPr lang="nl-NL"/>
          </a:p>
        </p:txBody>
      </p:sp>
    </p:spTree>
    <p:extLst>
      <p:ext uri="{BB962C8B-B14F-4D97-AF65-F5344CB8AC3E}">
        <p14:creationId xmlns:p14="http://schemas.microsoft.com/office/powerpoint/2010/main" val="1735407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Charlotte</a:t>
            </a:r>
          </a:p>
          <a:p>
            <a:endParaRPr lang="nl-BE"/>
          </a:p>
          <a:p>
            <a:r>
              <a:rPr lang="nl-BE"/>
              <a:t>Een belangrijk aspect waarmee we rekening hebben gehouden tijdens het ontwerpen van de </a:t>
            </a:r>
            <a:r>
              <a:rPr lang="nl-BE" err="1"/>
              <a:t>vertical</a:t>
            </a:r>
            <a:r>
              <a:rPr lang="nl-BE"/>
              <a:t> farm is de </a:t>
            </a:r>
            <a:r>
              <a:rPr lang="nl-BE" err="1"/>
              <a:t>modulariteit</a:t>
            </a:r>
            <a:r>
              <a:rPr lang="nl-BE"/>
              <a:t>.</a:t>
            </a:r>
            <a:br>
              <a:rPr lang="nl-BE"/>
            </a:br>
            <a:r>
              <a:rPr lang="nl-BE"/>
              <a:t>Dit slaat zowel op de mogelijkheid de kast te personaliseren aan verschillende noden als op de mogelijkheid om de kast (makkelijk) te verplaatsen en te onderhouden.</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48</a:t>
            </a:fld>
            <a:endParaRPr lang="nl-NL"/>
          </a:p>
        </p:txBody>
      </p:sp>
    </p:spTree>
    <p:extLst>
      <p:ext uri="{BB962C8B-B14F-4D97-AF65-F5344CB8AC3E}">
        <p14:creationId xmlns:p14="http://schemas.microsoft.com/office/powerpoint/2010/main" val="1035711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Charlotte</a:t>
            </a:r>
          </a:p>
          <a:p>
            <a:endParaRPr lang="nl-BE"/>
          </a:p>
          <a:p>
            <a:r>
              <a:rPr lang="nl-BE"/>
              <a:t>Bij de opdracht van een </a:t>
            </a:r>
            <a:r>
              <a:rPr lang="nl-BE" err="1"/>
              <a:t>vertical</a:t>
            </a:r>
            <a:r>
              <a:rPr lang="nl-BE"/>
              <a:t> farm voor een huishoudelijke setting dachten we aan een kast. De </a:t>
            </a:r>
            <a:r>
              <a:rPr lang="nl-BE" err="1"/>
              <a:t>vertical</a:t>
            </a:r>
            <a:r>
              <a:rPr lang="nl-BE"/>
              <a:t> farm is dan ook gebaseerd op een (koel)kast ontwerp.</a:t>
            </a:r>
          </a:p>
          <a:p>
            <a:r>
              <a:rPr lang="nl-BE"/>
              <a:t>Er is hierbij een vast deel elektronica en schappen (lades) in de kast die naar persoonlijke voorkeur ingericht kunnen worden.</a:t>
            </a:r>
          </a:p>
          <a:p>
            <a:r>
              <a:rPr lang="nl-BE"/>
              <a:t>De volledige kast staat ook op wieltjes, dit maakt het mogelijk de kast makkelijker te verplaatsen.</a:t>
            </a:r>
          </a:p>
          <a:p>
            <a:r>
              <a:rPr lang="nl-BE"/>
              <a:t>De kast is momenteel 2m33 hoog, dit wil zeggen dat ze rechtop niet onder een normale deuropening past.</a:t>
            </a:r>
          </a:p>
          <a:p>
            <a:r>
              <a:rPr lang="nl-BE"/>
              <a:t>Dit is echter een design </a:t>
            </a:r>
            <a:r>
              <a:rPr lang="nl-BE" err="1"/>
              <a:t>choice</a:t>
            </a:r>
            <a:r>
              <a:rPr lang="nl-BE"/>
              <a:t> verbonden aan de beschikbare aluminiumprofielen waaruit het frame is gemaakt. In de toekomst zou de kast kleiner gemaakt kunnen worden aangezien de volledige 2m33 niet wordt benut. </a:t>
            </a:r>
            <a:br>
              <a:rPr lang="nl-BE"/>
            </a:br>
            <a:r>
              <a:rPr lang="nl-BE"/>
              <a:t>De kast is wel een normaal kastformaat en kan verplaatst worden met een aanhangertje of een kleine bestelwagen.</a:t>
            </a:r>
          </a:p>
          <a:p>
            <a:endParaRPr lang="nl-BE"/>
          </a:p>
          <a:p>
            <a:r>
              <a:rPr lang="nl-BE"/>
              <a:t>Door het gebruikte aluminiumprofiel is de kast ook relatief zwaar, dit is ook een overweging gemaakt in verband met meerdere factoren.</a:t>
            </a:r>
          </a:p>
          <a:p>
            <a:r>
              <a:rPr lang="nl-BE"/>
              <a:t>Het gebruikte aluminiumprofiel heeft namelijk meerdere voordelen zoals stevigheid, en het in plaats houden van buigend hout.</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49</a:t>
            </a:fld>
            <a:endParaRPr lang="nl-NL"/>
          </a:p>
        </p:txBody>
      </p:sp>
    </p:spTree>
    <p:extLst>
      <p:ext uri="{BB962C8B-B14F-4D97-AF65-F5344CB8AC3E}">
        <p14:creationId xmlns:p14="http://schemas.microsoft.com/office/powerpoint/2010/main" val="924448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6EFAB-E812-90D7-1740-7AFBB1CD19C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BA53E13-4561-03DE-3960-92114B3ED9F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6403F95-6604-13E9-DC51-67EE00A37209}"/>
              </a:ext>
            </a:extLst>
          </p:cNvPr>
          <p:cNvSpPr>
            <a:spLocks noGrp="1"/>
          </p:cNvSpPr>
          <p:nvPr>
            <p:ph type="body" idx="1"/>
          </p:nvPr>
        </p:nvSpPr>
        <p:spPr/>
        <p:txBody>
          <a:bodyPr/>
          <a:lstStyle/>
          <a:p>
            <a:r>
              <a:rPr lang="nl-BE"/>
              <a:t>Daan</a:t>
            </a:r>
          </a:p>
          <a:p>
            <a:endParaRPr lang="nl-BE"/>
          </a:p>
          <a:p>
            <a:r>
              <a:rPr lang="nl-BE"/>
              <a:t>De kast kan ingericht worden met meerdere lades.</a:t>
            </a:r>
          </a:p>
          <a:p>
            <a:r>
              <a:rPr lang="nl-BE"/>
              <a:t>De </a:t>
            </a:r>
            <a:r>
              <a:rPr lang="nl-BE" err="1"/>
              <a:t>modulariteit</a:t>
            </a:r>
            <a:r>
              <a:rPr lang="nl-BE"/>
              <a:t> bevind zich hier in het makkelijk uitnemen en verplaatsen van lades. </a:t>
            </a:r>
            <a:br>
              <a:rPr lang="nl-BE"/>
            </a:br>
            <a:r>
              <a:rPr lang="nl-BE"/>
              <a:t>De kast geeft zoals eerder vermeld ook de mogelijkheid tot meerdere systemen. De enige beperkende factoren zijn hierbij de afmetingen van de lade, het gebruik van dezelfde connector en een 8mm </a:t>
            </a:r>
            <a:r>
              <a:rPr lang="nl-BE" err="1"/>
              <a:t>quick-connect</a:t>
            </a:r>
            <a:r>
              <a:rPr lang="nl-BE"/>
              <a:t>. Om een lade los te koppelen dienen enkel de power losgekoppeld te worden, en bijkomend de watertoevoer voor plantenlades.</a:t>
            </a:r>
          </a:p>
          <a:p>
            <a:r>
              <a:rPr lang="nl-BE"/>
              <a:t>Om problemen met pompen van water te voorkomen tijdens het loskoppelen van een lade word momenteel het openen van de kast geregistreerd </a:t>
            </a:r>
            <a:r>
              <a:rPr lang="nl-BE" err="1"/>
              <a:t>adhv</a:t>
            </a:r>
            <a:r>
              <a:rPr lang="nl-BE"/>
              <a:t> een eindloopschakelaar. Ook in software of het dashboard zijn er maatregelen toegevoegd om bepaalde functionaliteiten tijdelijk uit te schakelen tijdens het verplaatsen van een licht- en/of plantenlade.</a:t>
            </a:r>
          </a:p>
          <a:p>
            <a:r>
              <a:rPr lang="nl-BE"/>
              <a:t>Naast deze beveiligingen is er ook rekening gehouden met het druipen van de lade bij het uitrekken. Dit alles bespreken we nu meer in detail.</a:t>
            </a:r>
          </a:p>
          <a:p>
            <a:endParaRPr lang="nl-BE"/>
          </a:p>
        </p:txBody>
      </p:sp>
      <p:sp>
        <p:nvSpPr>
          <p:cNvPr id="4" name="Tijdelijke aanduiding voor dianummer 3">
            <a:extLst>
              <a:ext uri="{FF2B5EF4-FFF2-40B4-BE49-F238E27FC236}">
                <a16:creationId xmlns:a16="http://schemas.microsoft.com/office/drawing/2014/main" id="{B92CC158-5DFA-A709-0162-67FFC5BE7C8D}"/>
              </a:ext>
            </a:extLst>
          </p:cNvPr>
          <p:cNvSpPr>
            <a:spLocks noGrp="1"/>
          </p:cNvSpPr>
          <p:nvPr>
            <p:ph type="sldNum" sz="quarter" idx="5"/>
          </p:nvPr>
        </p:nvSpPr>
        <p:spPr/>
        <p:txBody>
          <a:bodyPr/>
          <a:lstStyle/>
          <a:p>
            <a:fld id="{8954E32A-327F-AF4B-8E1F-209FBF93D26D}" type="slidenum">
              <a:rPr lang="nl-NL" smtClean="0"/>
              <a:t>50</a:t>
            </a:fld>
            <a:endParaRPr lang="nl-NL"/>
          </a:p>
        </p:txBody>
      </p:sp>
    </p:spTree>
    <p:extLst>
      <p:ext uri="{BB962C8B-B14F-4D97-AF65-F5344CB8AC3E}">
        <p14:creationId xmlns:p14="http://schemas.microsoft.com/office/powerpoint/2010/main" val="132796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Beau</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1894622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Daan</a:t>
            </a:r>
          </a:p>
          <a:p>
            <a:endParaRPr lang="nl-BE"/>
          </a:p>
          <a:p>
            <a:r>
              <a:rPr lang="nl-BE"/>
              <a:t>Naast water hebben de lades ook power nodig. Hiervoor wordt gebruik gemaakt van een GX12-4 connector set. Deze heeft 4 pinnen, hiervan worden er 3 gebruikt, namelijk een </a:t>
            </a:r>
            <a:r>
              <a:rPr lang="nl-BE" err="1"/>
              <a:t>gnd</a:t>
            </a:r>
            <a:r>
              <a:rPr lang="nl-BE"/>
              <a:t> een 12V en een 24V aansluiting. We kozen voor deze stekker omdat dit ervoor zorgt dat een lade slechts 1 connector heeft en alle laden ook dezelfde connector kunnen gebruiken. Om een lade los te koppelen dient de </a:t>
            </a:r>
            <a:r>
              <a:rPr lang="nl-BE" err="1"/>
              <a:t>beveiling</a:t>
            </a:r>
            <a:r>
              <a:rPr lang="nl-BE"/>
              <a:t> losgeschroefd te worden en kan de stekker worden uitgetrokken. Omgekeerd voor aansluiten.</a:t>
            </a:r>
          </a:p>
          <a:p>
            <a:endParaRPr lang="nl-BE"/>
          </a:p>
          <a:p>
            <a:r>
              <a:rPr lang="nl-BE"/>
              <a:t>De volledige kast plugt rechtstreeks in een stopcontact en heeft een eigen aan uit switch. Dit zorgt ervoor dat de kast overal binnen het huis geplaatst kan worden. Daarnaast heeft ze een veel gebruikt netsnoer zodat de kabel makkelijk vervangbaar is bij schade.</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51</a:t>
            </a:fld>
            <a:endParaRPr lang="nl-NL"/>
          </a:p>
        </p:txBody>
      </p:sp>
    </p:spTree>
    <p:extLst>
      <p:ext uri="{BB962C8B-B14F-4D97-AF65-F5344CB8AC3E}">
        <p14:creationId xmlns:p14="http://schemas.microsoft.com/office/powerpoint/2010/main" val="3623478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156C1-67CE-586F-DD78-AB0A5D9756D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3C82240-06BA-9694-6FC0-B8E937BB95D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ED91413-6F05-F8AA-3525-743604D9525D}"/>
              </a:ext>
            </a:extLst>
          </p:cNvPr>
          <p:cNvSpPr>
            <a:spLocks noGrp="1"/>
          </p:cNvSpPr>
          <p:nvPr>
            <p:ph type="body" idx="1"/>
          </p:nvPr>
        </p:nvSpPr>
        <p:spPr/>
        <p:txBody>
          <a:bodyPr/>
          <a:lstStyle/>
          <a:p>
            <a:r>
              <a:rPr lang="nl-BE"/>
              <a:t>Niels </a:t>
            </a:r>
          </a:p>
          <a:p>
            <a:endParaRPr lang="nl-BE"/>
          </a:p>
          <a:p>
            <a:r>
              <a:rPr lang="nl-BE"/>
              <a:t>Ook de plantenbakken zijn makkelijk uitneembaar uit de lades voor onderhoud, het verplaatsen van de kast, </a:t>
            </a:r>
            <a:r>
              <a:rPr lang="nl-BE" err="1"/>
              <a:t>etc</a:t>
            </a:r>
            <a:r>
              <a:rPr lang="nl-BE"/>
              <a:t>…</a:t>
            </a:r>
          </a:p>
          <a:p>
            <a:r>
              <a:rPr lang="nl-BE"/>
              <a:t>Om de plantenbakken te demonteren dient men enkel de watertoevoer los te koppelen. </a:t>
            </a:r>
          </a:p>
          <a:p>
            <a:r>
              <a:rPr lang="nl-BE"/>
              <a:t>De bakken zijn ook geschikt voor meerdere substraten en werkingsprincipes. Dit geeft de mogelijkheid om de kast steeds verder te ontwikkelen en aan te passen.</a:t>
            </a:r>
          </a:p>
          <a:p>
            <a:endParaRPr lang="nl-BE"/>
          </a:p>
          <a:p>
            <a:r>
              <a:rPr lang="nl-BE"/>
              <a:t>De plantjes zijn ook makkelijk uitwisselbaar. Dit zorgt ervoor dat er meerdere plantjes gezaaid en geoogst kunnen worden.</a:t>
            </a:r>
            <a:br>
              <a:rPr lang="nl-BE"/>
            </a:br>
            <a:r>
              <a:rPr lang="nl-BE"/>
              <a:t>Om bij te houden welke plantjes aanwezig zijn op een bepaald moment in de kast en het systeem modulair aan te passen naar de aanwezige plantjes wordt ook gebruikgemaakt van RFID.</a:t>
            </a:r>
          </a:p>
          <a:p>
            <a:r>
              <a:rPr lang="nl-BE"/>
              <a:t>Op deze manier kunnen de voorziening van licht en water zo goed mogelijk geoptimaliseerd worden.</a:t>
            </a:r>
          </a:p>
        </p:txBody>
      </p:sp>
      <p:sp>
        <p:nvSpPr>
          <p:cNvPr id="4" name="Tijdelijke aanduiding voor dianummer 3">
            <a:extLst>
              <a:ext uri="{FF2B5EF4-FFF2-40B4-BE49-F238E27FC236}">
                <a16:creationId xmlns:a16="http://schemas.microsoft.com/office/drawing/2014/main" id="{A5872FCF-2B71-BF39-A440-EBFF97892129}"/>
              </a:ext>
            </a:extLst>
          </p:cNvPr>
          <p:cNvSpPr>
            <a:spLocks noGrp="1"/>
          </p:cNvSpPr>
          <p:nvPr>
            <p:ph type="sldNum" sz="quarter" idx="5"/>
          </p:nvPr>
        </p:nvSpPr>
        <p:spPr/>
        <p:txBody>
          <a:bodyPr/>
          <a:lstStyle/>
          <a:p>
            <a:fld id="{8954E32A-327F-AF4B-8E1F-209FBF93D26D}" type="slidenum">
              <a:rPr lang="nl-NL" smtClean="0"/>
              <a:t>52</a:t>
            </a:fld>
            <a:endParaRPr lang="nl-NL"/>
          </a:p>
        </p:txBody>
      </p:sp>
    </p:spTree>
    <p:extLst>
      <p:ext uri="{BB962C8B-B14F-4D97-AF65-F5344CB8AC3E}">
        <p14:creationId xmlns:p14="http://schemas.microsoft.com/office/powerpoint/2010/main" val="1024796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Niels</a:t>
            </a:r>
          </a:p>
          <a:p>
            <a:endParaRPr lang="nl-BE"/>
          </a:p>
          <a:p>
            <a:r>
              <a:rPr lang="nl-BE"/>
              <a:t>[Voor de watertoevoer maken we gebruik van </a:t>
            </a:r>
            <a:r>
              <a:rPr lang="nl-BE" err="1"/>
              <a:t>quick</a:t>
            </a:r>
            <a:r>
              <a:rPr lang="nl-BE"/>
              <a:t> </a:t>
            </a:r>
            <a:r>
              <a:rPr lang="nl-BE" err="1"/>
              <a:t>connects</a:t>
            </a:r>
            <a:r>
              <a:rPr lang="nl-BE"/>
              <a:t> en flexibele leidingen (</a:t>
            </a:r>
            <a:r>
              <a:rPr lang="nl-BE" err="1"/>
              <a:t>wss</a:t>
            </a:r>
            <a:r>
              <a:rPr lang="nl-BE"/>
              <a:t> al vermeld, foto reservoirs al gebruikt? </a:t>
            </a:r>
            <a:r>
              <a:rPr lang="nl-BE" err="1"/>
              <a:t>Mss</a:t>
            </a:r>
            <a:r>
              <a:rPr lang="nl-BE"/>
              <a:t> vervangen)]</a:t>
            </a:r>
          </a:p>
          <a:p>
            <a:endParaRPr lang="nl-BE"/>
          </a:p>
          <a:p>
            <a:r>
              <a:rPr lang="nl-BE"/>
              <a:t>Voor het verplaatsen van de kast kunnen de reservoirs makkelijk uitgenomen worden. Dit werkt net als de lades met een simpel schuifsysteem. Voor het mengreservoir moeten de UV-C lamp, en mogelijks de </a:t>
            </a:r>
            <a:r>
              <a:rPr lang="nl-BE" err="1"/>
              <a:t>probes</a:t>
            </a:r>
            <a:r>
              <a:rPr lang="nl-BE"/>
              <a:t> eerst losgekoppeld worden uit hun connector. Ook de lades kunnen uit de kast gehaald worden, er dienen slechts enkele verbindingen verbroken te worden.</a:t>
            </a:r>
          </a:p>
          <a:p>
            <a:endParaRPr lang="nl-BE"/>
          </a:p>
          <a:p>
            <a:r>
              <a:rPr lang="nl-BE"/>
              <a:t>De </a:t>
            </a:r>
            <a:r>
              <a:rPr lang="nl-BE" err="1"/>
              <a:t>modulariteit</a:t>
            </a:r>
            <a:r>
              <a:rPr lang="nl-BE"/>
              <a:t> komt ook terug in onze componentenkeuze, we kozen gebruik te maken van </a:t>
            </a:r>
            <a:r>
              <a:rPr lang="nl-BE" err="1"/>
              <a:t>quick-connects</a:t>
            </a:r>
            <a:r>
              <a:rPr lang="nl-BE"/>
              <a:t> voor het watersysteem en doorzichtige </a:t>
            </a:r>
            <a:r>
              <a:rPr lang="nl-BE" err="1"/>
              <a:t>flexible</a:t>
            </a:r>
            <a:r>
              <a:rPr lang="nl-BE"/>
              <a:t> leidingen. Dit zorgt ervoor dat we verstoppingen kunnen waarnemen en verhelpen en makkelijk via de </a:t>
            </a:r>
            <a:r>
              <a:rPr lang="nl-BE" err="1"/>
              <a:t>quick-connects</a:t>
            </a:r>
            <a:r>
              <a:rPr lang="nl-BE"/>
              <a:t> en de flexibiliteit in de leidingen waterleidingen kunnen verleggen of aanpassen. Dit geeft ook de mogelijkheid met slechts twee waterpompen meerdere </a:t>
            </a:r>
            <a:r>
              <a:rPr lang="nl-BE" err="1"/>
              <a:t>waterniveau’s</a:t>
            </a:r>
            <a:r>
              <a:rPr lang="nl-BE"/>
              <a:t> te voorzien. Om lekken in de kast, en verontreiniging in de leidingen te voorkomen als een level niet gebruikt wordt kunnen we ook via push on </a:t>
            </a:r>
            <a:r>
              <a:rPr lang="nl-BE" err="1"/>
              <a:t>stopjes</a:t>
            </a:r>
            <a:r>
              <a:rPr lang="nl-BE"/>
              <a:t> de leiding afsluiten.</a:t>
            </a:r>
          </a:p>
          <a:p>
            <a:endParaRPr lang="nl-BE"/>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53</a:t>
            </a:fld>
            <a:endParaRPr lang="nl-NL"/>
          </a:p>
        </p:txBody>
      </p:sp>
    </p:spTree>
    <p:extLst>
      <p:ext uri="{BB962C8B-B14F-4D97-AF65-F5344CB8AC3E}">
        <p14:creationId xmlns:p14="http://schemas.microsoft.com/office/powerpoint/2010/main" val="35949602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Niels</a:t>
            </a:r>
          </a:p>
          <a:p>
            <a:endParaRPr lang="nl-BE"/>
          </a:p>
          <a:p>
            <a:r>
              <a:rPr lang="nl-BE"/>
              <a:t>Ten slotte is er na watertoevoer ook waterafvoer, deze maakt geen gebruik van elektrische componenten maar is uitermate belangrijk voor de </a:t>
            </a:r>
            <a:r>
              <a:rPr lang="nl-BE" err="1"/>
              <a:t>modulariteit</a:t>
            </a:r>
            <a:r>
              <a:rPr lang="nl-BE"/>
              <a:t> van het systeem. Hiervoor maken we gebruik van een </a:t>
            </a:r>
            <a:r>
              <a:rPr lang="nl-BE" err="1"/>
              <a:t>PVC-pijp</a:t>
            </a:r>
            <a:r>
              <a:rPr lang="nl-BE"/>
              <a:t> om de rest van de kast te beschermen tegen waterschade. We sneden een gleuf om de laden een toegang te geven tot de afvoer. Om het spatten uit de buis te beperken voorzien we “</a:t>
            </a:r>
            <a:r>
              <a:rPr lang="nl-BE" err="1"/>
              <a:t>shields</a:t>
            </a:r>
            <a:r>
              <a:rPr lang="nl-BE"/>
              <a:t>” die over de pijp geschoven kunnen worden en het water in de buis houden. We voorzien ook gootjes onder de lades, zodat als een lade wordt uitgetrokken voor het plukken van kruiden, water dat nog uit de la loopt ook wordt opgevangen en afgevoerd naar de afvoerbuis. Het is een simpel ontwerp met veel mogelijkheden. De buis kan ook verwijderd worden voor onderhoud of vervangen bij slijtage.</a:t>
            </a:r>
            <a:br>
              <a:rPr lang="nl-BE"/>
            </a:br>
            <a:r>
              <a:rPr lang="nl-BE"/>
              <a:t>Met een PVC primer zou de buis ook wit geschilderd kunnen worden, wat ten voordele zou zijn voor de reflectie van licht, voor een eerste fase hebben we dit echter achterwege gelaten uit kost overweging.</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54</a:t>
            </a:fld>
            <a:endParaRPr lang="nl-NL"/>
          </a:p>
        </p:txBody>
      </p:sp>
    </p:spTree>
    <p:extLst>
      <p:ext uri="{BB962C8B-B14F-4D97-AF65-F5344CB8AC3E}">
        <p14:creationId xmlns:p14="http://schemas.microsoft.com/office/powerpoint/2010/main" val="2959231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Wouter</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55</a:t>
            </a:fld>
            <a:endParaRPr lang="nl-NL"/>
          </a:p>
        </p:txBody>
      </p:sp>
    </p:spTree>
    <p:extLst>
      <p:ext uri="{BB962C8B-B14F-4D97-AF65-F5344CB8AC3E}">
        <p14:creationId xmlns:p14="http://schemas.microsoft.com/office/powerpoint/2010/main" val="3420321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0"/>
              <a:t>WOUTER</a:t>
            </a:r>
          </a:p>
          <a:p>
            <a:r>
              <a:rPr lang="nl-BE" b="0"/>
              <a:t> </a:t>
            </a:r>
            <a:endParaRPr lang="nl-BE" b="0">
              <a:ea typeface="Calibri"/>
              <a:cs typeface="Calibri"/>
            </a:endParaRPr>
          </a:p>
          <a:p>
            <a:pPr>
              <a:buNone/>
            </a:pPr>
            <a:r>
              <a:rPr lang="nl-NL"/>
              <a:t>Onze </a:t>
            </a:r>
            <a:r>
              <a:rPr lang="nl-NL" err="1"/>
              <a:t>vertical</a:t>
            </a:r>
            <a:r>
              <a:rPr lang="nl-NL"/>
              <a:t> farm speelt in op verschillende Duurzame Ontwikkelingsdoelen (</a:t>
            </a:r>
            <a:r>
              <a:rPr lang="nl-NL" err="1"/>
              <a:t>SDG’s</a:t>
            </a:r>
            <a:r>
              <a:rPr lang="nl-NL"/>
              <a:t>):</a:t>
            </a:r>
            <a:endParaRPr lang="nl-NL">
              <a:ea typeface="Calibri"/>
              <a:cs typeface="Calibri"/>
            </a:endParaRPr>
          </a:p>
          <a:p>
            <a:pPr>
              <a:buNone/>
            </a:pPr>
            <a:r>
              <a:rPr lang="nl-NL" b="1"/>
              <a:t>SDG 1 – Geen Armoede</a:t>
            </a:r>
            <a:br>
              <a:rPr lang="nl-NL">
                <a:cs typeface="+mn-lt"/>
              </a:rPr>
            </a:br>
            <a:r>
              <a:rPr lang="nl-NL"/>
              <a:t>Door efficiënte voedselproductie op kleinere oppervlakten kunnen we de kosten verlagen, waardoor betaalbaar voedsel toegankelijker wordt voor meer mensen.</a:t>
            </a:r>
            <a:endParaRPr lang="nl-NL">
              <a:ea typeface="Calibri"/>
              <a:cs typeface="Calibri"/>
            </a:endParaRPr>
          </a:p>
          <a:p>
            <a:pPr>
              <a:buNone/>
            </a:pPr>
            <a:r>
              <a:rPr lang="nl-NL" b="1"/>
              <a:t>SDG 2 – Geen Honger</a:t>
            </a:r>
            <a:br>
              <a:rPr lang="nl-NL">
                <a:cs typeface="+mn-lt"/>
              </a:rPr>
            </a:br>
            <a:r>
              <a:rPr lang="nl-NL"/>
              <a:t>Dit sluit aan bij </a:t>
            </a:r>
            <a:r>
              <a:rPr lang="nl-NL" err="1"/>
              <a:t>sdg</a:t>
            </a:r>
            <a:r>
              <a:rPr lang="nl-NL"/>
              <a:t> 1. Een hogere voedselproductie wordt mogelijk met minder land, water en transport. Dit helpt honger te bestrijden door lokaal, vers voedsel dichter bij de consument te brengen.</a:t>
            </a:r>
            <a:endParaRPr lang="nl-NL">
              <a:ea typeface="Calibri"/>
              <a:cs typeface="Calibri"/>
            </a:endParaRPr>
          </a:p>
          <a:p>
            <a:pPr>
              <a:buNone/>
            </a:pPr>
            <a:r>
              <a:rPr lang="nl-NL" b="1"/>
              <a:t>SDG 3 – Goede Gezondheid en Welzijn</a:t>
            </a:r>
            <a:br>
              <a:rPr lang="nl-NL">
                <a:cs typeface="+mn-lt"/>
              </a:rPr>
            </a:br>
            <a:r>
              <a:rPr lang="nl-NL"/>
              <a:t>Toegang tot betaalbaar, vers en gezond voedsel kan de gezondheid van mensen verbeteren, wat bijdraagt aan een gezondere samenleving.</a:t>
            </a:r>
            <a:endParaRPr lang="nl-NL">
              <a:ea typeface="Calibri"/>
              <a:cs typeface="Calibri"/>
            </a:endParaRPr>
          </a:p>
          <a:p>
            <a:pPr>
              <a:buNone/>
            </a:pPr>
            <a:r>
              <a:rPr lang="nl-NL" b="1"/>
              <a:t>SDG 6 – Schoon Water en Sanitair</a:t>
            </a:r>
            <a:br>
              <a:rPr lang="nl-NL">
                <a:cs typeface="+mn-lt"/>
              </a:rPr>
            </a:br>
            <a:r>
              <a:rPr lang="nl-NL"/>
              <a:t>We recyclen het water dat de planten niet gebruiken door het te filteren en hergebruiken, waardoor we waterverbruik minimaliseren.</a:t>
            </a:r>
            <a:endParaRPr lang="nl-NL">
              <a:ea typeface="Calibri"/>
              <a:cs typeface="Calibri"/>
            </a:endParaRPr>
          </a:p>
          <a:p>
            <a:pPr>
              <a:buNone/>
            </a:pPr>
            <a:r>
              <a:rPr lang="nl-NL" b="1"/>
              <a:t>SDG 7 – Betaalbare en Duurzame Energie</a:t>
            </a:r>
            <a:br>
              <a:rPr lang="nl-NL">
                <a:cs typeface="+mn-lt"/>
              </a:rPr>
            </a:br>
            <a:r>
              <a:rPr lang="nl-NL"/>
              <a:t>Ons energieverbruik kan efficiënt worden beheerd door slimme algoritmen, die het stroomverbruik optimaliseren en duurzame energieoplossingen mogelijk maken.</a:t>
            </a:r>
            <a:endParaRPr lang="nl-NL">
              <a:ea typeface="Calibri"/>
              <a:cs typeface="Calibri"/>
            </a:endParaRPr>
          </a:p>
          <a:p>
            <a:pPr>
              <a:buNone/>
            </a:pPr>
            <a:r>
              <a:rPr lang="nl-NL" b="1"/>
              <a:t>SDG 8 – Waardig Werk en Economische Groei</a:t>
            </a:r>
            <a:br>
              <a:rPr lang="nl-NL">
                <a:cs typeface="+mn-lt"/>
              </a:rPr>
            </a:br>
            <a:r>
              <a:rPr lang="nl-NL" err="1"/>
              <a:t>Vertical</a:t>
            </a:r>
            <a:r>
              <a:rPr lang="nl-NL"/>
              <a:t> </a:t>
            </a:r>
            <a:r>
              <a:rPr lang="nl-NL" err="1"/>
              <a:t>farming</a:t>
            </a:r>
            <a:r>
              <a:rPr lang="nl-NL"/>
              <a:t> creëert nieuwe inzichten in de landbouwsector.</a:t>
            </a:r>
            <a:endParaRPr lang="nl-NL">
              <a:ea typeface="Calibri"/>
              <a:cs typeface="Calibri"/>
            </a:endParaRPr>
          </a:p>
          <a:p>
            <a:r>
              <a:rPr lang="nl-NL" b="1"/>
              <a:t>SDG 9 – Industrie, Innovatie en Infrastructuur</a:t>
            </a:r>
            <a:br>
              <a:rPr lang="nl-NL">
                <a:cs typeface="+mn-lt"/>
              </a:rPr>
            </a:br>
            <a:r>
              <a:rPr lang="nl-NL">
                <a:ea typeface="Calibri"/>
                <a:cs typeface="Calibri"/>
              </a:rPr>
              <a:t>? De </a:t>
            </a:r>
            <a:r>
              <a:rPr lang="nl-NL" err="1">
                <a:ea typeface="Calibri"/>
                <a:cs typeface="Calibri"/>
              </a:rPr>
              <a:t>vertical</a:t>
            </a:r>
            <a:r>
              <a:rPr lang="nl-NL">
                <a:ea typeface="Calibri"/>
                <a:cs typeface="Calibri"/>
              </a:rPr>
              <a:t> farm maakt gebruik van verschillende nieuwe </a:t>
            </a:r>
            <a:r>
              <a:rPr lang="nl-NL" err="1">
                <a:ea typeface="Calibri"/>
                <a:cs typeface="Calibri"/>
              </a:rPr>
              <a:t>technologiën</a:t>
            </a:r>
            <a:r>
              <a:rPr lang="nl-NL">
                <a:ea typeface="Calibri"/>
                <a:cs typeface="Calibri"/>
              </a:rPr>
              <a:t> die in mindere mate worden toegepast binnen conventionele landbouw</a:t>
            </a:r>
          </a:p>
          <a:p>
            <a:pPr>
              <a:buNone/>
            </a:pPr>
            <a:r>
              <a:rPr lang="nl-NL" b="1"/>
              <a:t>SDG 10 – Ongelijkheid Verminderen</a:t>
            </a:r>
            <a:br>
              <a:rPr lang="nl-NL">
                <a:cs typeface="+mn-lt"/>
              </a:rPr>
            </a:br>
            <a:r>
              <a:rPr lang="nl-NL"/>
              <a:t>Door lokaal, betaalbaar voedsel te produceren, zorgen we ervoor dat iedereen toegang heeft tot hoogwaardige voeding, wat sociale ongelijkheid vermindert. </a:t>
            </a:r>
            <a:br>
              <a:rPr lang="nl-NL">
                <a:cs typeface="+mn-lt"/>
              </a:rPr>
            </a:br>
            <a:r>
              <a:rPr lang="nl-NL"/>
              <a:t>Mensen hebben meer energie, wat hun positiever en vrolijker zal maken.</a:t>
            </a:r>
            <a:endParaRPr lang="nl-NL">
              <a:ea typeface="Calibri"/>
              <a:cs typeface="Calibri"/>
            </a:endParaRPr>
          </a:p>
          <a:p>
            <a:pPr>
              <a:buNone/>
            </a:pPr>
            <a:r>
              <a:rPr lang="nl-NL" b="1"/>
              <a:t>SDG 11 – Duurzame Steden en Gemeenschappen</a:t>
            </a:r>
            <a:br>
              <a:rPr lang="nl-NL">
                <a:cs typeface="+mn-lt"/>
              </a:rPr>
            </a:br>
            <a:r>
              <a:rPr lang="nl-NL"/>
              <a:t>Onze farms maken het mogelijk om binnen steden voedsel te telen, wat de afhankelijkheid van transport vermindert en de ecologische voetafdruk verlaagt.</a:t>
            </a:r>
            <a:endParaRPr lang="nl-NL">
              <a:ea typeface="Calibri"/>
              <a:cs typeface="Calibri"/>
            </a:endParaRPr>
          </a:p>
          <a:p>
            <a:pPr>
              <a:buNone/>
            </a:pPr>
            <a:r>
              <a:rPr lang="nl-NL" b="1"/>
              <a:t>SDG 12 – Verantwoorde Consumptie en Productie</a:t>
            </a:r>
            <a:br>
              <a:rPr lang="nl-NL">
                <a:cs typeface="+mn-lt"/>
              </a:rPr>
            </a:br>
            <a:r>
              <a:rPr lang="nl-NL"/>
              <a:t>Het hergebruiken van sensoren en water, en het efficiënt benutten van energie en grondstoffen, staan centraal in ons project.</a:t>
            </a:r>
            <a:endParaRPr lang="nl-NL">
              <a:ea typeface="Calibri"/>
              <a:cs typeface="Calibri"/>
            </a:endParaRPr>
          </a:p>
          <a:p>
            <a:pPr>
              <a:buNone/>
            </a:pPr>
            <a:r>
              <a:rPr lang="nl-NL" b="1"/>
              <a:t>SDG 13 – Klimaatactie</a:t>
            </a:r>
            <a:br>
              <a:rPr lang="nl-NL">
                <a:cs typeface="+mn-lt"/>
              </a:rPr>
            </a:br>
            <a:r>
              <a:rPr lang="nl-NL" err="1"/>
              <a:t>Vertical</a:t>
            </a:r>
            <a:r>
              <a:rPr lang="nl-NL"/>
              <a:t> farms hebben een kleinere ecologische voetafdruk door kortere voedselketens en lager energieverbruik, wat bijdraagt aan de strijd tegen klimaatverandering.</a:t>
            </a:r>
            <a:endParaRPr lang="nl-NL">
              <a:ea typeface="Calibri"/>
              <a:cs typeface="Calibri"/>
            </a:endParaRPr>
          </a:p>
          <a:p>
            <a:pPr>
              <a:buNone/>
            </a:pPr>
            <a:r>
              <a:rPr lang="nl-NL" b="1"/>
              <a:t>SDG 14 – Leven in het Water</a:t>
            </a:r>
            <a:br>
              <a:rPr lang="nl-NL">
                <a:cs typeface="+mn-lt"/>
              </a:rPr>
            </a:br>
            <a:r>
              <a:rPr lang="nl-NL"/>
              <a:t>Hoewel ons project vooral op land gericht is, vermindert de lagere waterconsumptie de druk op natuurlijke waterbronnen, wat indirect ook de oceanen beschermt.</a:t>
            </a:r>
            <a:endParaRPr lang="nl-NL">
              <a:ea typeface="Calibri"/>
              <a:cs typeface="Calibri"/>
            </a:endParaRPr>
          </a:p>
          <a:p>
            <a:pPr>
              <a:buNone/>
            </a:pPr>
            <a:r>
              <a:rPr lang="nl-NL" b="1"/>
              <a:t>SDG 15 – Leven op het Land</a:t>
            </a:r>
            <a:br>
              <a:rPr lang="nl-NL">
                <a:cs typeface="+mn-lt"/>
              </a:rPr>
            </a:br>
            <a:r>
              <a:rPr lang="nl-NL"/>
              <a:t>Door landbouw te verplaatsen naar verticale systemen creëren we ruimte voor wilde natuur en biodiversiteit.</a:t>
            </a:r>
            <a:endParaRPr lang="nl-NL">
              <a:ea typeface="Calibri"/>
              <a:cs typeface="Calibri"/>
            </a:endParaRPr>
          </a:p>
          <a:p>
            <a:pPr>
              <a:buNone/>
            </a:pPr>
            <a:r>
              <a:rPr lang="nl-NL" b="1"/>
              <a:t>SDG 16 – Vrede, Justitie en Sterke Instellingen</a:t>
            </a:r>
            <a:br>
              <a:rPr lang="nl-NL">
                <a:cs typeface="+mn-lt"/>
              </a:rPr>
            </a:br>
            <a:r>
              <a:rPr lang="nl-NL"/>
              <a:t>Betere voedselzekerheid kan sociale stabiliteit bevorderen en spanningen verminderen.</a:t>
            </a:r>
            <a:endParaRPr lang="nl-NL">
              <a:ea typeface="Calibri"/>
              <a:cs typeface="Calibri"/>
            </a:endParaRPr>
          </a:p>
          <a:p>
            <a:r>
              <a:rPr lang="nl-NL" b="1"/>
              <a:t>SDG 17 – Partnerschap om Doelen te Bereiken</a:t>
            </a:r>
            <a:br>
              <a:rPr lang="nl-NL">
                <a:cs typeface="+mn-lt"/>
              </a:rPr>
            </a:br>
            <a:r>
              <a:rPr lang="nl-NL"/>
              <a:t>Samenwerking met technologiebedrijven, lokale overheden en landbouwexperts is essentieel voor de schaalbaarheid en impact van dit project.</a:t>
            </a:r>
            <a:endParaRPr lang="nl-NL">
              <a:ea typeface="Calibri"/>
              <a:cs typeface="Calibri"/>
            </a:endParaRP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56</a:t>
            </a:fld>
            <a:endParaRPr lang="nl-NL"/>
          </a:p>
        </p:txBody>
      </p:sp>
    </p:spTree>
    <p:extLst>
      <p:ext uri="{BB962C8B-B14F-4D97-AF65-F5344CB8AC3E}">
        <p14:creationId xmlns:p14="http://schemas.microsoft.com/office/powerpoint/2010/main" val="3392017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WOUTER</a:t>
            </a:r>
          </a:p>
          <a:p>
            <a:endParaRPr lang="en-US">
              <a:ea typeface="Calibri"/>
              <a:cs typeface="Calibri"/>
            </a:endParaRPr>
          </a:p>
          <a:p>
            <a:pPr>
              <a:buNone/>
            </a:pPr>
            <a:r>
              <a:rPr lang="nl-NL"/>
              <a:t>In een klassiek landbouwmodel worden kruiden vaak duizenden kilometers vervoerd, wat een grote CO₂-uitstoot veroorzaakt. Denk bijvoorbeeld aan basilicum die ingevlogen wordt uit het Middellandse Zeegebied en verpakt in plastic zakjes. Bij de verticale thuissysteem wordt dit volledig vermeden.</a:t>
            </a:r>
            <a:br>
              <a:rPr lang="nl-NL"/>
            </a:br>
            <a:r>
              <a:rPr lang="nl-NL"/>
              <a:t>Doordat er lokaal wordt gekweekt en enkel geoogst wat nodig is, is er </a:t>
            </a:r>
            <a:r>
              <a:rPr lang="nl-NL" b="1"/>
              <a:t>geen transport en geen verpakkingsafval</a:t>
            </a:r>
            <a:r>
              <a:rPr lang="nl-NL"/>
              <a:t> meer.</a:t>
            </a:r>
            <a:br>
              <a:rPr lang="nl-NL"/>
            </a:br>
            <a:r>
              <a:rPr lang="nl-NL"/>
              <a:t>Daarbovenop werkt het irrigatiesysteem in een gesloten kringloop: het water wordt hergebruikt en met een UVC-filter ontsmet, waardoor </a:t>
            </a:r>
            <a:r>
              <a:rPr lang="nl-NL" b="1"/>
              <a:t>waterverbruik sterk gereduceerd wordt</a:t>
            </a:r>
            <a:r>
              <a:rPr lang="nl-NL"/>
              <a:t>.</a:t>
            </a:r>
            <a:br>
              <a:rPr lang="nl-NL"/>
            </a:br>
            <a:r>
              <a:rPr lang="nl-NL"/>
              <a:t>Ten slotte worden sensoren en elektronica van vorige projecten opnieuw. Dit beperkt de elektronische afvalstroom en vermindert indirect de energie- en grondstoffenimpact van nieuwe componenten.</a:t>
            </a:r>
            <a:br>
              <a:rPr lang="nl-NL"/>
            </a:br>
            <a:r>
              <a:rPr lang="nl-NL"/>
              <a:t>Zo draagt dit project bij aan meerdere duurzame ontwikkelingsdoelen:</a:t>
            </a:r>
          </a:p>
          <a:p>
            <a:pPr>
              <a:buFont typeface="Arial" panose="020B0604020202020204" pitchFamily="34" charset="0"/>
              <a:buChar char="•"/>
            </a:pPr>
            <a:r>
              <a:rPr lang="nl-NL" b="1"/>
              <a:t>SDG 6 (Schoon water)</a:t>
            </a:r>
            <a:endParaRPr lang="nl-NL"/>
          </a:p>
          <a:p>
            <a:pPr>
              <a:buFont typeface="Arial" panose="020B0604020202020204" pitchFamily="34" charset="0"/>
              <a:buChar char="•"/>
            </a:pPr>
            <a:r>
              <a:rPr lang="nl-NL" b="1"/>
              <a:t>SDG 12 (Verantwoorde consumptie en productie)</a:t>
            </a:r>
            <a:endParaRPr lang="nl-NL"/>
          </a:p>
          <a:p>
            <a:pPr>
              <a:buFont typeface="Arial" panose="020B0604020202020204" pitchFamily="34" charset="0"/>
              <a:buChar char="•"/>
            </a:pPr>
            <a:r>
              <a:rPr lang="nl-NL" b="1"/>
              <a:t>SDG 13 (Klimaatactie)</a:t>
            </a:r>
            <a:endParaRPr lang="nl-NL"/>
          </a:p>
          <a:p>
            <a:endParaRPr lang="en-US">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57</a:t>
            </a:fld>
            <a:endParaRPr lang="nl-NL"/>
          </a:p>
        </p:txBody>
      </p:sp>
    </p:spTree>
    <p:extLst>
      <p:ext uri="{BB962C8B-B14F-4D97-AF65-F5344CB8AC3E}">
        <p14:creationId xmlns:p14="http://schemas.microsoft.com/office/powerpoint/2010/main" val="1454287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ANDRES</a:t>
            </a:r>
          </a:p>
          <a:p>
            <a:r>
              <a:rPr lang="en-US">
                <a:ea typeface="Calibri"/>
                <a:cs typeface="Calibri"/>
              </a:rPr>
              <a:t>Om </a:t>
            </a:r>
            <a:r>
              <a:rPr lang="en-US" err="1">
                <a:ea typeface="Calibri"/>
                <a:cs typeface="Calibri"/>
              </a:rPr>
              <a:t>te</a:t>
            </a:r>
            <a:r>
              <a:rPr lang="en-US">
                <a:ea typeface="Calibri"/>
                <a:cs typeface="Calibri"/>
              </a:rPr>
              <a:t> </a:t>
            </a:r>
            <a:r>
              <a:rPr lang="en-US" err="1">
                <a:ea typeface="Calibri"/>
                <a:cs typeface="Calibri"/>
              </a:rPr>
              <a:t>kijken</a:t>
            </a:r>
            <a:r>
              <a:rPr lang="en-US">
                <a:ea typeface="Calibri"/>
                <a:cs typeface="Calibri"/>
              </a:rPr>
              <a:t> of </a:t>
            </a:r>
            <a:r>
              <a:rPr lang="en-US" err="1">
                <a:ea typeface="Calibri"/>
                <a:cs typeface="Calibri"/>
              </a:rPr>
              <a:t>deze</a:t>
            </a:r>
            <a:r>
              <a:rPr lang="en-US">
                <a:ea typeface="Calibri"/>
                <a:cs typeface="Calibri"/>
              </a:rPr>
              <a:t> </a:t>
            </a:r>
            <a:r>
              <a:rPr lang="en-US" err="1">
                <a:ea typeface="Calibri"/>
                <a:cs typeface="Calibri"/>
              </a:rPr>
              <a:t>kast</a:t>
            </a:r>
            <a:r>
              <a:rPr lang="en-US">
                <a:ea typeface="Calibri"/>
                <a:cs typeface="Calibri"/>
              </a:rPr>
              <a:t> </a:t>
            </a:r>
            <a:r>
              <a:rPr lang="en-US" err="1">
                <a:ea typeface="Calibri"/>
                <a:cs typeface="Calibri"/>
              </a:rPr>
              <a:t>verantwoorde</a:t>
            </a:r>
            <a:r>
              <a:rPr lang="en-US">
                <a:ea typeface="Calibri"/>
                <a:cs typeface="Calibri"/>
              </a:rPr>
              <a:t> </a:t>
            </a:r>
            <a:r>
              <a:rPr lang="en-US" err="1">
                <a:ea typeface="Calibri"/>
                <a:cs typeface="Calibri"/>
              </a:rPr>
              <a:t>energie</a:t>
            </a:r>
            <a:r>
              <a:rPr lang="en-US">
                <a:ea typeface="Calibri"/>
                <a:cs typeface="Calibri"/>
              </a:rPr>
              <a:t> </a:t>
            </a:r>
            <a:r>
              <a:rPr lang="en-US" err="1">
                <a:ea typeface="Calibri"/>
                <a:cs typeface="Calibri"/>
              </a:rPr>
              <a:t>consumptie</a:t>
            </a:r>
            <a:r>
              <a:rPr lang="en-US">
                <a:ea typeface="Calibri"/>
                <a:cs typeface="Calibri"/>
              </a:rPr>
              <a:t> </a:t>
            </a:r>
            <a:r>
              <a:rPr lang="en-US" err="1">
                <a:ea typeface="Calibri"/>
                <a:cs typeface="Calibri"/>
              </a:rPr>
              <a:t>heeft</a:t>
            </a:r>
            <a:r>
              <a:rPr lang="en-US">
                <a:ea typeface="Calibri"/>
                <a:cs typeface="Calibri"/>
              </a:rPr>
              <a:t> </a:t>
            </a:r>
            <a:r>
              <a:rPr lang="en-US" err="1">
                <a:ea typeface="Calibri"/>
                <a:cs typeface="Calibri"/>
              </a:rPr>
              <a:t>meten</a:t>
            </a:r>
            <a:r>
              <a:rPr lang="en-US">
                <a:ea typeface="Calibri"/>
                <a:cs typeface="Calibri"/>
              </a:rPr>
              <a:t> we de </a:t>
            </a:r>
            <a:r>
              <a:rPr lang="en-US" err="1">
                <a:ea typeface="Calibri"/>
                <a:cs typeface="Calibri"/>
              </a:rPr>
              <a:t>energie</a:t>
            </a:r>
            <a:r>
              <a:rPr lang="en-US">
                <a:ea typeface="Calibri"/>
                <a:cs typeface="Calibri"/>
              </a:rPr>
              <a:t> </a:t>
            </a:r>
            <a:r>
              <a:rPr lang="en-US" err="1">
                <a:ea typeface="Calibri"/>
                <a:cs typeface="Calibri"/>
              </a:rPr>
              <a:t>verbruik</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wordt</a:t>
            </a:r>
            <a:r>
              <a:rPr lang="en-US">
                <a:ea typeface="Calibri"/>
                <a:cs typeface="Calibri"/>
              </a:rPr>
              <a:t> </a:t>
            </a:r>
            <a:r>
              <a:rPr lang="en-US" err="1">
                <a:ea typeface="Calibri"/>
                <a:cs typeface="Calibri"/>
              </a:rPr>
              <a:t>deze</a:t>
            </a:r>
            <a:r>
              <a:rPr lang="en-US">
                <a:ea typeface="Calibri"/>
                <a:cs typeface="Calibri"/>
              </a:rPr>
              <a:t> </a:t>
            </a:r>
            <a:r>
              <a:rPr lang="en-US" err="1">
                <a:ea typeface="Calibri"/>
                <a:cs typeface="Calibri"/>
              </a:rPr>
              <a:t>ook</a:t>
            </a:r>
            <a:r>
              <a:rPr lang="en-US">
                <a:ea typeface="Calibri"/>
                <a:cs typeface="Calibri"/>
              </a:rPr>
              <a:t> </a:t>
            </a:r>
            <a:r>
              <a:rPr lang="en-US" err="1">
                <a:ea typeface="Calibri"/>
                <a:cs typeface="Calibri"/>
              </a:rPr>
              <a:t>weergegeven</a:t>
            </a:r>
            <a:r>
              <a:rPr lang="en-US">
                <a:ea typeface="Calibri"/>
                <a:cs typeface="Calibri"/>
              </a:rPr>
              <a:t> op de website.</a:t>
            </a:r>
          </a:p>
          <a:p>
            <a:r>
              <a:rPr lang="en-US">
                <a:ea typeface="Calibri"/>
                <a:cs typeface="Calibri"/>
              </a:rPr>
              <a:t>Het spectrum van het </a:t>
            </a:r>
            <a:r>
              <a:rPr lang="en-US" err="1">
                <a:ea typeface="Calibri"/>
                <a:cs typeface="Calibri"/>
              </a:rPr>
              <a:t>licht</a:t>
            </a:r>
            <a:r>
              <a:rPr lang="en-US">
                <a:ea typeface="Calibri"/>
                <a:cs typeface="Calibri"/>
              </a:rPr>
              <a:t> is </a:t>
            </a:r>
            <a:r>
              <a:rPr lang="en-US" err="1">
                <a:ea typeface="Calibri"/>
                <a:cs typeface="Calibri"/>
              </a:rPr>
              <a:t>gekozen</a:t>
            </a:r>
            <a:r>
              <a:rPr lang="en-US">
                <a:ea typeface="Calibri"/>
                <a:cs typeface="Calibri"/>
              </a:rPr>
              <a:t> </a:t>
            </a:r>
            <a:r>
              <a:rPr lang="en-US" err="1">
                <a:ea typeface="Calibri"/>
                <a:cs typeface="Calibri"/>
              </a:rPr>
              <a:t>zodat</a:t>
            </a:r>
            <a:r>
              <a:rPr lang="en-US">
                <a:ea typeface="Calibri"/>
                <a:cs typeface="Calibri"/>
              </a:rPr>
              <a:t> de </a:t>
            </a:r>
            <a:r>
              <a:rPr lang="en-US" err="1">
                <a:ea typeface="Calibri"/>
                <a:cs typeface="Calibri"/>
              </a:rPr>
              <a:t>meeste</a:t>
            </a:r>
            <a:r>
              <a:rPr lang="en-US">
                <a:ea typeface="Calibri"/>
                <a:cs typeface="Calibri"/>
              </a:rPr>
              <a:t> </a:t>
            </a:r>
            <a:r>
              <a:rPr lang="en-US" err="1">
                <a:ea typeface="Calibri"/>
                <a:cs typeface="Calibri"/>
              </a:rPr>
              <a:t>energie</a:t>
            </a:r>
            <a:r>
              <a:rPr lang="en-US">
                <a:ea typeface="Calibri"/>
                <a:cs typeface="Calibri"/>
              </a:rPr>
              <a:t> van het </a:t>
            </a:r>
            <a:r>
              <a:rPr lang="en-US" err="1">
                <a:ea typeface="Calibri"/>
                <a:cs typeface="Calibri"/>
              </a:rPr>
              <a:t>licht</a:t>
            </a:r>
            <a:r>
              <a:rPr lang="en-US">
                <a:ea typeface="Calibri"/>
                <a:cs typeface="Calibri"/>
              </a:rPr>
              <a:t> </a:t>
            </a:r>
            <a:r>
              <a:rPr lang="en-US" err="1">
                <a:ea typeface="Calibri"/>
                <a:cs typeface="Calibri"/>
              </a:rPr>
              <a:t>ook</a:t>
            </a:r>
            <a:r>
              <a:rPr lang="en-US">
                <a:ea typeface="Calibri"/>
                <a:cs typeface="Calibri"/>
              </a:rPr>
              <a:t> door de </a:t>
            </a:r>
            <a:r>
              <a:rPr lang="en-US" err="1">
                <a:ea typeface="Calibri"/>
                <a:cs typeface="Calibri"/>
              </a:rPr>
              <a:t>planten</a:t>
            </a:r>
            <a:r>
              <a:rPr lang="en-US">
                <a:ea typeface="Calibri"/>
                <a:cs typeface="Calibri"/>
              </a:rPr>
              <a:t> </a:t>
            </a:r>
            <a:r>
              <a:rPr lang="en-US" err="1">
                <a:ea typeface="Calibri"/>
                <a:cs typeface="Calibri"/>
              </a:rPr>
              <a:t>opgenomen</a:t>
            </a:r>
            <a:r>
              <a:rPr lang="en-US">
                <a:ea typeface="Calibri"/>
                <a:cs typeface="Calibri"/>
              </a:rPr>
              <a:t> </a:t>
            </a:r>
            <a:r>
              <a:rPr lang="en-US" err="1">
                <a:ea typeface="Calibri"/>
                <a:cs typeface="Calibri"/>
              </a:rPr>
              <a:t>kan</a:t>
            </a:r>
            <a:r>
              <a:rPr lang="en-US">
                <a:ea typeface="Calibri"/>
                <a:cs typeface="Calibri"/>
              </a:rPr>
              <a:t> </a:t>
            </a:r>
            <a:r>
              <a:rPr lang="en-US" err="1">
                <a:ea typeface="Calibri"/>
                <a:cs typeface="Calibri"/>
              </a:rPr>
              <a:t>worden</a:t>
            </a:r>
            <a:r>
              <a:rPr lang="en-US">
                <a:ea typeface="Calibri"/>
                <a:cs typeface="Calibri"/>
              </a:rPr>
              <a:t>.</a:t>
            </a:r>
          </a:p>
          <a:p>
            <a:r>
              <a:rPr lang="en-US">
                <a:ea typeface="Calibri"/>
                <a:cs typeface="Calibri"/>
              </a:rPr>
              <a:t>De </a:t>
            </a:r>
            <a:r>
              <a:rPr lang="en-US" err="1">
                <a:ea typeface="Calibri"/>
                <a:cs typeface="Calibri"/>
              </a:rPr>
              <a:t>binnenkant</a:t>
            </a:r>
            <a:r>
              <a:rPr lang="en-US">
                <a:ea typeface="Calibri"/>
                <a:cs typeface="Calibri"/>
              </a:rPr>
              <a:t> van de </a:t>
            </a:r>
            <a:r>
              <a:rPr lang="en-US" err="1">
                <a:ea typeface="Calibri"/>
                <a:cs typeface="Calibri"/>
              </a:rPr>
              <a:t>kast</a:t>
            </a:r>
            <a:r>
              <a:rPr lang="en-US">
                <a:ea typeface="Calibri"/>
                <a:cs typeface="Calibri"/>
              </a:rPr>
              <a:t> is </a:t>
            </a:r>
            <a:r>
              <a:rPr lang="en-US" err="1">
                <a:ea typeface="Calibri"/>
                <a:cs typeface="Calibri"/>
              </a:rPr>
              <a:t>geverfd</a:t>
            </a:r>
            <a:r>
              <a:rPr lang="en-US">
                <a:ea typeface="Calibri"/>
                <a:cs typeface="Calibri"/>
              </a:rPr>
              <a:t> in </a:t>
            </a:r>
            <a:r>
              <a:rPr lang="en-US" err="1">
                <a:ea typeface="Calibri"/>
                <a:cs typeface="Calibri"/>
              </a:rPr>
              <a:t>een</a:t>
            </a:r>
            <a:r>
              <a:rPr lang="en-US">
                <a:ea typeface="Calibri"/>
                <a:cs typeface="Calibri"/>
              </a:rPr>
              <a:t> </a:t>
            </a:r>
            <a:r>
              <a:rPr lang="en-US" err="1">
                <a:ea typeface="Calibri"/>
                <a:cs typeface="Calibri"/>
              </a:rPr>
              <a:t>reflecterende</a:t>
            </a:r>
            <a:r>
              <a:rPr lang="en-US">
                <a:ea typeface="Calibri"/>
                <a:cs typeface="Calibri"/>
              </a:rPr>
              <a:t> </a:t>
            </a:r>
            <a:r>
              <a:rPr lang="en-US" err="1">
                <a:ea typeface="Calibri"/>
                <a:cs typeface="Calibri"/>
              </a:rPr>
              <a:t>laag</a:t>
            </a:r>
            <a:r>
              <a:rPr lang="en-US">
                <a:ea typeface="Calibri"/>
                <a:cs typeface="Calibri"/>
              </a:rPr>
              <a:t> </a:t>
            </a:r>
            <a:r>
              <a:rPr lang="en-US" err="1">
                <a:ea typeface="Calibri"/>
                <a:cs typeface="Calibri"/>
              </a:rPr>
              <a:t>en</a:t>
            </a:r>
            <a:r>
              <a:rPr lang="en-US">
                <a:ea typeface="Calibri"/>
                <a:cs typeface="Calibri"/>
              </a:rPr>
              <a:t> is </a:t>
            </a:r>
            <a:r>
              <a:rPr lang="en-US" err="1">
                <a:ea typeface="Calibri"/>
                <a:cs typeface="Calibri"/>
              </a:rPr>
              <a:t>gesloten</a:t>
            </a:r>
            <a:r>
              <a:rPr lang="en-US">
                <a:ea typeface="Calibri"/>
                <a:cs typeface="Calibri"/>
              </a:rPr>
              <a:t> </a:t>
            </a:r>
            <a:r>
              <a:rPr lang="en-US" err="1">
                <a:ea typeface="Calibri"/>
                <a:cs typeface="Calibri"/>
              </a:rPr>
              <a:t>zodat</a:t>
            </a:r>
            <a:r>
              <a:rPr lang="en-US">
                <a:ea typeface="Calibri"/>
                <a:cs typeface="Calibri"/>
              </a:rPr>
              <a:t> er </a:t>
            </a:r>
            <a:r>
              <a:rPr lang="en-US" err="1">
                <a:ea typeface="Calibri"/>
                <a:cs typeface="Calibri"/>
              </a:rPr>
              <a:t>zoveel</a:t>
            </a:r>
            <a:r>
              <a:rPr lang="en-US">
                <a:ea typeface="Calibri"/>
                <a:cs typeface="Calibri"/>
              </a:rPr>
              <a:t> </a:t>
            </a:r>
            <a:r>
              <a:rPr lang="en-US" err="1">
                <a:ea typeface="Calibri"/>
                <a:cs typeface="Calibri"/>
              </a:rPr>
              <a:t>mogelijk</a:t>
            </a:r>
            <a:r>
              <a:rPr lang="en-US">
                <a:ea typeface="Calibri"/>
                <a:cs typeface="Calibri"/>
              </a:rPr>
              <a:t> </a:t>
            </a:r>
            <a:r>
              <a:rPr lang="en-US" err="1">
                <a:ea typeface="Calibri"/>
                <a:cs typeface="Calibri"/>
              </a:rPr>
              <a:t>licht</a:t>
            </a:r>
            <a:r>
              <a:rPr lang="en-US">
                <a:ea typeface="Calibri"/>
                <a:cs typeface="Calibri"/>
              </a:rPr>
              <a:t> </a:t>
            </a:r>
            <a:r>
              <a:rPr lang="en-US" err="1">
                <a:ea typeface="Calibri"/>
                <a:cs typeface="Calibri"/>
              </a:rPr>
              <a:t>naar</a:t>
            </a:r>
            <a:r>
              <a:rPr lang="en-US">
                <a:ea typeface="Calibri"/>
                <a:cs typeface="Calibri"/>
              </a:rPr>
              <a:t> de </a:t>
            </a:r>
            <a:r>
              <a:rPr lang="en-US" err="1">
                <a:ea typeface="Calibri"/>
                <a:cs typeface="Calibri"/>
              </a:rPr>
              <a:t>planten</a:t>
            </a:r>
            <a:r>
              <a:rPr lang="en-US">
                <a:ea typeface="Calibri"/>
                <a:cs typeface="Calibri"/>
              </a:rPr>
              <a:t> </a:t>
            </a:r>
            <a:r>
              <a:rPr lang="en-US" err="1">
                <a:ea typeface="Calibri"/>
                <a:cs typeface="Calibri"/>
              </a:rPr>
              <a:t>gestuurd</a:t>
            </a:r>
            <a:r>
              <a:rPr lang="en-US">
                <a:ea typeface="Calibri"/>
                <a:cs typeface="Calibri"/>
              </a:rPr>
              <a:t> </a:t>
            </a:r>
            <a:r>
              <a:rPr lang="en-US" err="1">
                <a:ea typeface="Calibri"/>
                <a:cs typeface="Calibri"/>
              </a:rPr>
              <a:t>kan</a:t>
            </a:r>
            <a:r>
              <a:rPr lang="en-US">
                <a:ea typeface="Calibri"/>
                <a:cs typeface="Calibri"/>
              </a:rPr>
              <a:t> </a:t>
            </a:r>
            <a:r>
              <a:rPr lang="en-US" err="1">
                <a:ea typeface="Calibri"/>
                <a:cs typeface="Calibri"/>
              </a:rPr>
              <a:t>worden</a:t>
            </a:r>
            <a:r>
              <a:rPr lang="en-US">
                <a:ea typeface="Calibri"/>
                <a:cs typeface="Calibri"/>
              </a:rPr>
              <a:t>.</a:t>
            </a:r>
          </a:p>
          <a:p>
            <a:r>
              <a:rPr lang="en-US">
                <a:ea typeface="Calibri"/>
                <a:cs typeface="Calibri"/>
              </a:rPr>
              <a:t>Door de </a:t>
            </a:r>
            <a:r>
              <a:rPr lang="en-US" err="1">
                <a:ea typeface="Calibri"/>
                <a:cs typeface="Calibri"/>
              </a:rPr>
              <a:t>voedingstoffen</a:t>
            </a:r>
            <a:r>
              <a:rPr lang="en-US">
                <a:ea typeface="Calibri"/>
                <a:cs typeface="Calibri"/>
              </a:rPr>
              <a:t> op </a:t>
            </a:r>
            <a:r>
              <a:rPr lang="en-US" err="1">
                <a:ea typeface="Calibri"/>
                <a:cs typeface="Calibri"/>
              </a:rPr>
              <a:t>een</a:t>
            </a:r>
            <a:r>
              <a:rPr lang="en-US">
                <a:ea typeface="Calibri"/>
                <a:cs typeface="Calibri"/>
              </a:rPr>
              <a:t> </a:t>
            </a:r>
            <a:r>
              <a:rPr lang="en-US" err="1">
                <a:ea typeface="Calibri"/>
                <a:cs typeface="Calibri"/>
              </a:rPr>
              <a:t>berekende</a:t>
            </a:r>
            <a:r>
              <a:rPr lang="en-US">
                <a:ea typeface="Calibri"/>
                <a:cs typeface="Calibri"/>
              </a:rPr>
              <a:t> </a:t>
            </a:r>
            <a:r>
              <a:rPr lang="en-US" err="1">
                <a:ea typeface="Calibri"/>
                <a:cs typeface="Calibri"/>
              </a:rPr>
              <a:t>manier</a:t>
            </a:r>
            <a:r>
              <a:rPr lang="en-US">
                <a:ea typeface="Calibri"/>
                <a:cs typeface="Calibri"/>
              </a:rPr>
              <a:t> toe </a:t>
            </a:r>
            <a:r>
              <a:rPr lang="en-US" err="1">
                <a:ea typeface="Calibri"/>
                <a:cs typeface="Calibri"/>
              </a:rPr>
              <a:t>te</a:t>
            </a:r>
            <a:r>
              <a:rPr lang="en-US">
                <a:ea typeface="Calibri"/>
                <a:cs typeface="Calibri"/>
              </a:rPr>
              <a:t> </a:t>
            </a:r>
            <a:r>
              <a:rPr lang="en-US" err="1">
                <a:ea typeface="Calibri"/>
                <a:cs typeface="Calibri"/>
              </a:rPr>
              <a:t>voegen</a:t>
            </a:r>
            <a:r>
              <a:rPr lang="en-US">
                <a:ea typeface="Calibri"/>
                <a:cs typeface="Calibri"/>
              </a:rPr>
              <a:t> </a:t>
            </a:r>
            <a:r>
              <a:rPr lang="en-US" err="1">
                <a:ea typeface="Calibri"/>
                <a:cs typeface="Calibri"/>
              </a:rPr>
              <a:t>gaat</a:t>
            </a:r>
            <a:r>
              <a:rPr lang="en-US">
                <a:ea typeface="Calibri"/>
                <a:cs typeface="Calibri"/>
              </a:rPr>
              <a:t> </a:t>
            </a:r>
            <a:r>
              <a:rPr lang="en-US" err="1">
                <a:ea typeface="Calibri"/>
                <a:cs typeface="Calibri"/>
              </a:rPr>
              <a:t>hier</a:t>
            </a:r>
            <a:r>
              <a:rPr lang="en-US">
                <a:ea typeface="Calibri"/>
                <a:cs typeface="Calibri"/>
              </a:rPr>
              <a:t> </a:t>
            </a:r>
            <a:r>
              <a:rPr lang="en-US" err="1">
                <a:ea typeface="Calibri"/>
                <a:cs typeface="Calibri"/>
              </a:rPr>
              <a:t>ook</a:t>
            </a:r>
            <a:r>
              <a:rPr lang="en-US">
                <a:ea typeface="Calibri"/>
                <a:cs typeface="Calibri"/>
              </a:rPr>
              <a:t> minder </a:t>
            </a:r>
            <a:r>
              <a:rPr lang="en-US" err="1">
                <a:ea typeface="Calibri"/>
                <a:cs typeface="Calibri"/>
              </a:rPr>
              <a:t>energie</a:t>
            </a:r>
            <a:r>
              <a:rPr lang="en-US">
                <a:ea typeface="Calibri"/>
                <a:cs typeface="Calibri"/>
              </a:rPr>
              <a:t> </a:t>
            </a:r>
            <a:r>
              <a:rPr lang="en-US" err="1">
                <a:ea typeface="Calibri"/>
                <a:cs typeface="Calibri"/>
              </a:rPr>
              <a:t>verloren</a:t>
            </a:r>
            <a:r>
              <a:rPr lang="en-US">
                <a:ea typeface="Calibri"/>
                <a:cs typeface="Calibri"/>
              </a:rPr>
              <a:t> dan in de </a:t>
            </a:r>
            <a:r>
              <a:rPr lang="en-US" err="1">
                <a:ea typeface="Calibri"/>
                <a:cs typeface="Calibri"/>
              </a:rPr>
              <a:t>klassieke</a:t>
            </a:r>
            <a:r>
              <a:rPr lang="en-US">
                <a:ea typeface="Calibri"/>
                <a:cs typeface="Calibri"/>
              </a:rPr>
              <a:t> </a:t>
            </a:r>
            <a:r>
              <a:rPr lang="en-US" err="1">
                <a:ea typeface="Calibri"/>
                <a:cs typeface="Calibri"/>
              </a:rPr>
              <a:t>landbouw</a:t>
            </a:r>
            <a:r>
              <a:rPr lang="en-US">
                <a:ea typeface="Calibri"/>
                <a:cs typeface="Calibri"/>
              </a:rPr>
              <a:t> </a:t>
            </a:r>
            <a:r>
              <a:rPr lang="en-US" err="1">
                <a:ea typeface="Calibri"/>
                <a:cs typeface="Calibri"/>
              </a:rPr>
              <a:t>waar</a:t>
            </a:r>
            <a:r>
              <a:rPr lang="en-US">
                <a:ea typeface="Calibri"/>
                <a:cs typeface="Calibri"/>
              </a:rPr>
              <a:t> </a:t>
            </a:r>
            <a:r>
              <a:rPr lang="en-US" err="1">
                <a:ea typeface="Calibri"/>
                <a:cs typeface="Calibri"/>
              </a:rPr>
              <a:t>veel</a:t>
            </a:r>
            <a:r>
              <a:rPr lang="en-US">
                <a:ea typeface="Calibri"/>
                <a:cs typeface="Calibri"/>
              </a:rPr>
              <a:t> </a:t>
            </a:r>
            <a:r>
              <a:rPr lang="en-US" err="1">
                <a:ea typeface="Calibri"/>
                <a:cs typeface="Calibri"/>
              </a:rPr>
              <a:t>stoffen</a:t>
            </a:r>
            <a:r>
              <a:rPr lang="en-US">
                <a:ea typeface="Calibri"/>
                <a:cs typeface="Calibri"/>
              </a:rPr>
              <a:t> </a:t>
            </a:r>
            <a:r>
              <a:rPr lang="en-US" err="1">
                <a:ea typeface="Calibri"/>
                <a:cs typeface="Calibri"/>
              </a:rPr>
              <a:t>zelfs</a:t>
            </a:r>
            <a:r>
              <a:rPr lang="en-US">
                <a:ea typeface="Calibri"/>
                <a:cs typeface="Calibri"/>
              </a:rPr>
              <a:t> in water </a:t>
            </a:r>
            <a:r>
              <a:rPr lang="en-US" err="1">
                <a:ea typeface="Calibri"/>
                <a:cs typeface="Calibri"/>
              </a:rPr>
              <a:t>terecht</a:t>
            </a:r>
            <a:r>
              <a:rPr lang="en-US">
                <a:ea typeface="Calibri"/>
                <a:cs typeface="Calibri"/>
              </a:rPr>
              <a:t> </a:t>
            </a:r>
            <a:r>
              <a:rPr lang="en-US" err="1">
                <a:ea typeface="Calibri"/>
                <a:cs typeface="Calibri"/>
              </a:rPr>
              <a:t>kunnen</a:t>
            </a:r>
            <a:r>
              <a:rPr lang="en-US">
                <a:ea typeface="Calibri"/>
                <a:cs typeface="Calibri"/>
              </a:rPr>
              <a:t> </a:t>
            </a:r>
            <a:r>
              <a:rPr lang="en-US" err="1">
                <a:ea typeface="Calibri"/>
                <a:cs typeface="Calibri"/>
              </a:rPr>
              <a:t>komen</a:t>
            </a:r>
            <a:r>
              <a:rPr lang="en-US">
                <a:ea typeface="Calibri"/>
                <a:cs typeface="Calibri"/>
              </a:rPr>
              <a:t>. </a:t>
            </a:r>
          </a:p>
        </p:txBody>
      </p:sp>
      <p:sp>
        <p:nvSpPr>
          <p:cNvPr id="4" name="Slide Number Placeholder 3"/>
          <p:cNvSpPr>
            <a:spLocks noGrp="1"/>
          </p:cNvSpPr>
          <p:nvPr>
            <p:ph type="sldNum" sz="quarter" idx="5"/>
          </p:nvPr>
        </p:nvSpPr>
        <p:spPr/>
        <p:txBody>
          <a:bodyPr/>
          <a:lstStyle/>
          <a:p>
            <a:fld id="{8954E32A-327F-AF4B-8E1F-209FBF93D26D}" type="slidenum">
              <a:rPr lang="nl-NL" smtClean="0"/>
              <a:t>58</a:t>
            </a:fld>
            <a:endParaRPr lang="nl-NL"/>
          </a:p>
        </p:txBody>
      </p:sp>
    </p:spTree>
    <p:extLst>
      <p:ext uri="{BB962C8B-B14F-4D97-AF65-F5344CB8AC3E}">
        <p14:creationId xmlns:p14="http://schemas.microsoft.com/office/powerpoint/2010/main" val="3015296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ea typeface="Calibri"/>
                <a:cs typeface="Calibri"/>
              </a:rPr>
              <a:t>ANDRES</a:t>
            </a:r>
          </a:p>
          <a:p>
            <a:endParaRPr lang="nl-BE">
              <a:cs typeface="Calibri"/>
            </a:endParaRPr>
          </a:p>
          <a:p>
            <a:pPr>
              <a:buNone/>
            </a:pPr>
            <a:r>
              <a:rPr lang="nl-NL"/>
              <a:t>"Wat dit systeem interessant maakt, is hoe slim en flexibel het is opgebouwd.</a:t>
            </a:r>
          </a:p>
          <a:p>
            <a:r>
              <a:rPr lang="nl-NL"/>
              <a:t>Eerst en vooral werkt het volledig </a:t>
            </a:r>
            <a:r>
              <a:rPr lang="nl-NL" i="1"/>
              <a:t>gecontroleerd</a:t>
            </a:r>
            <a:r>
              <a:rPr lang="nl-NL"/>
              <a:t> via sensoren. De planten krijgen automatisch water en licht wanneer het nodig is, waardoor verspilling vermeden wordt en de planten optimaal groeien. Dat past perfect binnen SDG 6 en SDG 13, die gaan over duurzaam watergebruik en klimaatactie.</a:t>
            </a:r>
          </a:p>
          <a:p>
            <a:r>
              <a:rPr lang="nl-NL"/>
              <a:t>Daarnaast is het systeem </a:t>
            </a:r>
            <a:r>
              <a:rPr lang="nl-NL" i="1"/>
              <a:t>aanpasbaar</a:t>
            </a:r>
            <a:r>
              <a:rPr lang="nl-NL"/>
              <a:t>. Door de modulaire opbouw is het makkelijk extra plantenbakken toe te voegen, of andere sensoren integreren. Zo kan het systeem meegroeien met bepaalde behoeften of experimenten – wat ook educatief heel waardevol is.</a:t>
            </a:r>
          </a:p>
          <a:p>
            <a:r>
              <a:rPr lang="nl-NL"/>
              <a:t>En tenslotte is er </a:t>
            </a:r>
            <a:r>
              <a:rPr lang="nl-NL" i="1"/>
              <a:t>verstedelijking</a:t>
            </a:r>
            <a:r>
              <a:rPr lang="nl-NL"/>
              <a:t>: dit project speelt in op het feit dat veel mensen geen tuin hebben. Met een compacte opstelling kan je zelfs in een studio of appartement je eigen kruiden kweken. Dat draagt bij aan SDG 11 over duurzame steden.“,</a:t>
            </a:r>
          </a:p>
          <a:p>
            <a:r>
              <a:rPr lang="nl-NL"/>
              <a:t>En tot slot: </a:t>
            </a:r>
            <a:r>
              <a:rPr lang="nl-NL" i="1"/>
              <a:t>gebruiksgemak</a:t>
            </a:r>
            <a:r>
              <a:rPr lang="nl-NL"/>
              <a:t>. Alles werkt automatisch en is gekoppeld aan Home Assistant. Je hoeft dus geen expert te zijn om ermee te starten – iedereen kan mee. En dat is ook een vorm van duurzaamheid."</a:t>
            </a:r>
          </a:p>
          <a:p>
            <a:endParaRPr lang="nl-BE"/>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59</a:t>
            </a:fld>
            <a:endParaRPr lang="nl-NL"/>
          </a:p>
        </p:txBody>
      </p:sp>
    </p:spTree>
    <p:extLst>
      <p:ext uri="{BB962C8B-B14F-4D97-AF65-F5344CB8AC3E}">
        <p14:creationId xmlns:p14="http://schemas.microsoft.com/office/powerpoint/2010/main" val="3483145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Sander (water)</a:t>
            </a:r>
          </a:p>
        </p:txBody>
      </p:sp>
      <p:sp>
        <p:nvSpPr>
          <p:cNvPr id="4" name="Slide Number Placeholder 3"/>
          <p:cNvSpPr>
            <a:spLocks noGrp="1"/>
          </p:cNvSpPr>
          <p:nvPr>
            <p:ph type="sldNum" sz="quarter" idx="5"/>
          </p:nvPr>
        </p:nvSpPr>
        <p:spPr/>
        <p:txBody>
          <a:bodyPr/>
          <a:lstStyle/>
          <a:p>
            <a:fld id="{8954E32A-327F-AF4B-8E1F-209FBF93D26D}" type="slidenum">
              <a:rPr lang="nl-NL" smtClean="0"/>
              <a:t>60</a:t>
            </a:fld>
            <a:endParaRPr lang="nl-NL"/>
          </a:p>
        </p:txBody>
      </p:sp>
    </p:spTree>
    <p:extLst>
      <p:ext uri="{BB962C8B-B14F-4D97-AF65-F5344CB8AC3E}">
        <p14:creationId xmlns:p14="http://schemas.microsoft.com/office/powerpoint/2010/main" val="413799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Beau</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708691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Sander (water)</a:t>
            </a:r>
          </a:p>
          <a:p>
            <a:r>
              <a:rPr lang="en-US">
                <a:ea typeface="Calibri"/>
                <a:cs typeface="Calibri"/>
              </a:rPr>
              <a:t>In team water </a:t>
            </a:r>
            <a:r>
              <a:rPr lang="en-US" err="1">
                <a:ea typeface="Calibri"/>
                <a:cs typeface="Calibri"/>
              </a:rPr>
              <a:t>verliep</a:t>
            </a:r>
            <a:r>
              <a:rPr lang="en-US">
                <a:ea typeface="Calibri"/>
                <a:cs typeface="Calibri"/>
              </a:rPr>
              <a:t> </a:t>
            </a:r>
            <a:r>
              <a:rPr lang="en-US" err="1">
                <a:ea typeface="Calibri"/>
                <a:cs typeface="Calibri"/>
              </a:rPr>
              <a:t>alles</a:t>
            </a:r>
            <a:r>
              <a:rPr lang="en-US">
                <a:ea typeface="Calibri"/>
                <a:cs typeface="Calibri"/>
              </a:rPr>
              <a:t> </a:t>
            </a:r>
            <a:r>
              <a:rPr lang="en-US" err="1">
                <a:ea typeface="Calibri"/>
                <a:cs typeface="Calibri"/>
              </a:rPr>
              <a:t>relatief</a:t>
            </a:r>
            <a:r>
              <a:rPr lang="en-US">
                <a:ea typeface="Calibri"/>
                <a:cs typeface="Calibri"/>
              </a:rPr>
              <a:t> </a:t>
            </a:r>
            <a:r>
              <a:rPr lang="en-US" err="1">
                <a:ea typeface="Calibri"/>
                <a:cs typeface="Calibri"/>
              </a:rPr>
              <a:t>goed</a:t>
            </a:r>
            <a:r>
              <a:rPr lang="en-US">
                <a:ea typeface="Calibri"/>
                <a:cs typeface="Calibri"/>
              </a:rPr>
              <a:t> </a:t>
            </a:r>
            <a:r>
              <a:rPr lang="en-US" err="1">
                <a:ea typeface="Calibri"/>
                <a:cs typeface="Calibri"/>
              </a:rPr>
              <a:t>volgens</a:t>
            </a:r>
            <a:r>
              <a:rPr lang="en-US">
                <a:ea typeface="Calibri"/>
                <a:cs typeface="Calibri"/>
              </a:rPr>
              <a:t> planning</a:t>
            </a:r>
          </a:p>
          <a:p>
            <a:r>
              <a:rPr lang="en-US">
                <a:ea typeface="Calibri"/>
                <a:cs typeface="Calibri"/>
              </a:rPr>
              <a:t>We </a:t>
            </a:r>
            <a:r>
              <a:rPr lang="en-US" err="1">
                <a:ea typeface="Calibri"/>
                <a:cs typeface="Calibri"/>
              </a:rPr>
              <a:t>hebben</a:t>
            </a:r>
            <a:r>
              <a:rPr lang="en-US">
                <a:ea typeface="Calibri"/>
                <a:cs typeface="Calibri"/>
              </a:rPr>
              <a:t> </a:t>
            </a:r>
            <a:r>
              <a:rPr lang="en-US" err="1">
                <a:ea typeface="Calibri"/>
                <a:cs typeface="Calibri"/>
              </a:rPr>
              <a:t>enkel</a:t>
            </a:r>
            <a:r>
              <a:rPr lang="en-US">
                <a:ea typeface="Calibri"/>
                <a:cs typeface="Calibri"/>
              </a:rPr>
              <a:t> wat </a:t>
            </a:r>
            <a:r>
              <a:rPr lang="en-US" err="1">
                <a:ea typeface="Calibri"/>
                <a:cs typeface="Calibri"/>
              </a:rPr>
              <a:t>problemen</a:t>
            </a:r>
            <a:r>
              <a:rPr lang="en-US">
                <a:ea typeface="Calibri"/>
                <a:cs typeface="Calibri"/>
              </a:rPr>
              <a:t> </a:t>
            </a:r>
            <a:r>
              <a:rPr lang="en-US" err="1">
                <a:ea typeface="Calibri"/>
                <a:cs typeface="Calibri"/>
              </a:rPr>
              <a:t>opgelopen</a:t>
            </a:r>
            <a:r>
              <a:rPr lang="en-US">
                <a:ea typeface="Calibri"/>
                <a:cs typeface="Calibri"/>
              </a:rPr>
              <a:t> door de </a:t>
            </a:r>
            <a:r>
              <a:rPr lang="en-US" err="1">
                <a:ea typeface="Calibri"/>
                <a:cs typeface="Calibri"/>
              </a:rPr>
              <a:t>vertraging</a:t>
            </a:r>
            <a:r>
              <a:rPr lang="en-US">
                <a:ea typeface="Calibri"/>
                <a:cs typeface="Calibri"/>
              </a:rPr>
              <a:t> van de </a:t>
            </a:r>
            <a:r>
              <a:rPr lang="en-US" err="1">
                <a:ea typeface="Calibri"/>
                <a:cs typeface="Calibri"/>
              </a:rPr>
              <a:t>kast</a:t>
            </a:r>
            <a:r>
              <a:rPr lang="en-US">
                <a:ea typeface="Calibri"/>
                <a:cs typeface="Calibri"/>
              </a:rPr>
              <a:t> (</a:t>
            </a:r>
            <a:r>
              <a:rPr lang="en-US" err="1">
                <a:ea typeface="Calibri"/>
                <a:cs typeface="Calibri"/>
              </a:rPr>
              <a:t>konden</a:t>
            </a:r>
            <a:r>
              <a:rPr lang="en-US">
                <a:ea typeface="Calibri"/>
                <a:cs typeface="Calibri"/>
              </a:rPr>
              <a:t> </a:t>
            </a:r>
            <a:r>
              <a:rPr lang="en-US" err="1">
                <a:ea typeface="Calibri"/>
                <a:cs typeface="Calibri"/>
              </a:rPr>
              <a:t>ons</a:t>
            </a:r>
            <a:r>
              <a:rPr lang="en-US">
                <a:ea typeface="Calibri"/>
                <a:cs typeface="Calibri"/>
              </a:rPr>
              <a:t> </a:t>
            </a:r>
            <a:r>
              <a:rPr lang="en-US" err="1">
                <a:ea typeface="Calibri"/>
                <a:cs typeface="Calibri"/>
              </a:rPr>
              <a:t>systeem</a:t>
            </a:r>
            <a:r>
              <a:rPr lang="en-US">
                <a:ea typeface="Calibri"/>
                <a:cs typeface="Calibri"/>
              </a:rPr>
              <a:t> </a:t>
            </a:r>
            <a:r>
              <a:rPr lang="en-US" err="1">
                <a:ea typeface="Calibri"/>
                <a:cs typeface="Calibri"/>
              </a:rPr>
              <a:t>nog</a:t>
            </a:r>
            <a:r>
              <a:rPr lang="en-US">
                <a:ea typeface="Calibri"/>
                <a:cs typeface="Calibri"/>
              </a:rPr>
              <a:t> </a:t>
            </a:r>
            <a:r>
              <a:rPr lang="en-US" err="1">
                <a:ea typeface="Calibri"/>
                <a:cs typeface="Calibri"/>
              </a:rPr>
              <a:t>niet</a:t>
            </a:r>
            <a:r>
              <a:rPr lang="en-US">
                <a:ea typeface="Calibri"/>
                <a:cs typeface="Calibri"/>
              </a:rPr>
              <a:t> </a:t>
            </a:r>
            <a:r>
              <a:rPr lang="en-US" err="1">
                <a:ea typeface="Calibri"/>
                <a:cs typeface="Calibri"/>
              </a:rPr>
              <a:t>fysiek</a:t>
            </a:r>
            <a:r>
              <a:rPr lang="en-US">
                <a:ea typeface="Calibri"/>
                <a:cs typeface="Calibri"/>
              </a:rPr>
              <a:t> </a:t>
            </a:r>
            <a:r>
              <a:rPr lang="en-US" err="1">
                <a:ea typeface="Calibri"/>
                <a:cs typeface="Calibri"/>
              </a:rPr>
              <a:t>bouwen</a:t>
            </a:r>
            <a:r>
              <a:rPr lang="en-US">
                <a:ea typeface="Calibri"/>
                <a:cs typeface="Calibri"/>
              </a:rPr>
              <a:t>/exact </a:t>
            </a:r>
            <a:r>
              <a:rPr lang="en-US" err="1">
                <a:ea typeface="Calibri"/>
                <a:cs typeface="Calibri"/>
              </a:rPr>
              <a:t>uitplannen</a:t>
            </a:r>
            <a:r>
              <a:rPr lang="en-US">
                <a:ea typeface="Calibri"/>
                <a:cs typeface="Calibri"/>
              </a:rPr>
              <a:t>)</a:t>
            </a:r>
          </a:p>
          <a:p>
            <a:r>
              <a:rPr lang="en-US">
                <a:ea typeface="Calibri"/>
                <a:cs typeface="Calibri"/>
              </a:rPr>
              <a:t>Dit </a:t>
            </a:r>
            <a:r>
              <a:rPr lang="en-US" err="1">
                <a:ea typeface="Calibri"/>
                <a:cs typeface="Calibri"/>
              </a:rPr>
              <a:t>hebben</a:t>
            </a:r>
            <a:r>
              <a:rPr lang="en-US">
                <a:ea typeface="Calibri"/>
                <a:cs typeface="Calibri"/>
              </a:rPr>
              <a:t> we dan </a:t>
            </a:r>
            <a:r>
              <a:rPr lang="en-US" err="1">
                <a:ea typeface="Calibri"/>
                <a:cs typeface="Calibri"/>
              </a:rPr>
              <a:t>ingehaald</a:t>
            </a:r>
            <a:r>
              <a:rPr lang="en-US">
                <a:ea typeface="Calibri"/>
                <a:cs typeface="Calibri"/>
              </a:rPr>
              <a:t> in de </a:t>
            </a:r>
            <a:r>
              <a:rPr lang="en-US" err="1">
                <a:ea typeface="Calibri"/>
                <a:cs typeface="Calibri"/>
              </a:rPr>
              <a:t>paasvakantie</a:t>
            </a:r>
            <a:endParaRPr lang="en-US">
              <a:ea typeface="Calibri"/>
              <a:cs typeface="Calibri"/>
            </a:endParaRPr>
          </a:p>
          <a:p>
            <a:r>
              <a:rPr lang="en-US">
                <a:ea typeface="Calibri"/>
                <a:cs typeface="Calibri"/>
              </a:rPr>
              <a:t>De taken </a:t>
            </a:r>
            <a:r>
              <a:rPr lang="en-US" err="1">
                <a:ea typeface="Calibri"/>
                <a:cs typeface="Calibri"/>
              </a:rPr>
              <a:t>waren</a:t>
            </a:r>
            <a:r>
              <a:rPr lang="en-US">
                <a:ea typeface="Calibri"/>
                <a:cs typeface="Calibri"/>
              </a:rPr>
              <a:t> </a:t>
            </a:r>
            <a:r>
              <a:rPr lang="en-US" err="1">
                <a:ea typeface="Calibri"/>
                <a:cs typeface="Calibri"/>
              </a:rPr>
              <a:t>ook</a:t>
            </a:r>
            <a:r>
              <a:rPr lang="en-US">
                <a:ea typeface="Calibri"/>
                <a:cs typeface="Calibri"/>
              </a:rPr>
              <a:t> </a:t>
            </a:r>
            <a:r>
              <a:rPr lang="en-US" err="1">
                <a:ea typeface="Calibri"/>
                <a:cs typeface="Calibri"/>
              </a:rPr>
              <a:t>goed</a:t>
            </a:r>
            <a:r>
              <a:rPr lang="en-US">
                <a:ea typeface="Calibri"/>
                <a:cs typeface="Calibri"/>
              </a:rPr>
              <a:t> </a:t>
            </a:r>
            <a:r>
              <a:rPr lang="en-US" err="1">
                <a:ea typeface="Calibri"/>
                <a:cs typeface="Calibri"/>
              </a:rPr>
              <a:t>verdeeld</a:t>
            </a:r>
            <a:r>
              <a:rPr lang="en-US">
                <a:ea typeface="Calibri"/>
                <a:cs typeface="Calibri"/>
              </a:rPr>
              <a:t>, </a:t>
            </a:r>
            <a:r>
              <a:rPr lang="en-US" err="1">
                <a:ea typeface="Calibri"/>
                <a:cs typeface="Calibri"/>
              </a:rPr>
              <a:t>iedereen</a:t>
            </a:r>
            <a:r>
              <a:rPr lang="en-US">
                <a:ea typeface="Calibri"/>
                <a:cs typeface="Calibri"/>
              </a:rPr>
              <a:t> </a:t>
            </a:r>
            <a:r>
              <a:rPr lang="en-US" err="1">
                <a:ea typeface="Calibri"/>
                <a:cs typeface="Calibri"/>
              </a:rPr>
              <a:t>wist</a:t>
            </a:r>
            <a:r>
              <a:rPr lang="en-US">
                <a:ea typeface="Calibri"/>
                <a:cs typeface="Calibri"/>
              </a:rPr>
              <a:t> wat </a:t>
            </a:r>
            <a:r>
              <a:rPr lang="en-US" err="1">
                <a:ea typeface="Calibri"/>
                <a:cs typeface="Calibri"/>
              </a:rPr>
              <a:t>hij</a:t>
            </a:r>
            <a:r>
              <a:rPr lang="en-US">
                <a:ea typeface="Calibri"/>
                <a:cs typeface="Calibri"/>
              </a:rPr>
              <a:t> </a:t>
            </a:r>
            <a:r>
              <a:rPr lang="en-US" err="1">
                <a:ea typeface="Calibri"/>
                <a:cs typeface="Calibri"/>
              </a:rPr>
              <a:t>moest</a:t>
            </a:r>
            <a:r>
              <a:rPr lang="en-US">
                <a:ea typeface="Calibri"/>
                <a:cs typeface="Calibri"/>
              </a:rPr>
              <a:t> </a:t>
            </a:r>
            <a:r>
              <a:rPr lang="en-US" err="1">
                <a:ea typeface="Calibri"/>
                <a:cs typeface="Calibri"/>
              </a:rPr>
              <a:t>doen</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alles</a:t>
            </a:r>
            <a:r>
              <a:rPr lang="en-US">
                <a:ea typeface="Calibri"/>
                <a:cs typeface="Calibri"/>
              </a:rPr>
              <a:t> </a:t>
            </a:r>
            <a:r>
              <a:rPr lang="en-US" err="1">
                <a:ea typeface="Calibri"/>
                <a:cs typeface="Calibri"/>
              </a:rPr>
              <a:t>verliep</a:t>
            </a:r>
            <a:r>
              <a:rPr lang="en-US">
                <a:ea typeface="Calibri"/>
                <a:cs typeface="Calibri"/>
              </a:rPr>
              <a:t> </a:t>
            </a:r>
            <a:r>
              <a:rPr lang="en-US" err="1">
                <a:ea typeface="Calibri"/>
                <a:cs typeface="Calibri"/>
              </a:rPr>
              <a:t>vlot</a:t>
            </a:r>
          </a:p>
          <a:p>
            <a:r>
              <a:rPr lang="en-US">
                <a:ea typeface="Calibri"/>
                <a:cs typeface="Calibri"/>
              </a:rPr>
              <a:t>Ook </a:t>
            </a:r>
            <a:r>
              <a:rPr lang="en-US" err="1">
                <a:ea typeface="Calibri"/>
                <a:cs typeface="Calibri"/>
              </a:rPr>
              <a:t>te</a:t>
            </a:r>
            <a:r>
              <a:rPr lang="en-US">
                <a:ea typeface="Calibri"/>
                <a:cs typeface="Calibri"/>
              </a:rPr>
              <a:t> </a:t>
            </a:r>
            <a:r>
              <a:rPr lang="en-US" err="1">
                <a:ea typeface="Calibri"/>
                <a:cs typeface="Calibri"/>
              </a:rPr>
              <a:t>maken</a:t>
            </a:r>
            <a:r>
              <a:rPr lang="en-US">
                <a:ea typeface="Calibri"/>
                <a:cs typeface="Calibri"/>
              </a:rPr>
              <a:t> </a:t>
            </a:r>
            <a:r>
              <a:rPr lang="en-US" err="1">
                <a:ea typeface="Calibri"/>
                <a:cs typeface="Calibri"/>
              </a:rPr>
              <a:t>gekregen</a:t>
            </a:r>
            <a:r>
              <a:rPr lang="en-US">
                <a:ea typeface="Calibri"/>
                <a:cs typeface="Calibri"/>
              </a:rPr>
              <a:t> met bugs, maar </a:t>
            </a:r>
            <a:r>
              <a:rPr lang="en-US" err="1">
                <a:ea typeface="Calibri"/>
                <a:cs typeface="Calibri"/>
              </a:rPr>
              <a:t>bijna</a:t>
            </a:r>
            <a:r>
              <a:rPr lang="en-US">
                <a:ea typeface="Calibri"/>
                <a:cs typeface="Calibri"/>
              </a:rPr>
              <a:t> </a:t>
            </a:r>
            <a:r>
              <a:rPr lang="en-US" err="1">
                <a:ea typeface="Calibri"/>
                <a:cs typeface="Calibri"/>
              </a:rPr>
              <a:t>allemaal</a:t>
            </a:r>
            <a:r>
              <a:rPr lang="en-US">
                <a:ea typeface="Calibri"/>
                <a:cs typeface="Calibri"/>
              </a:rPr>
              <a:t> </a:t>
            </a:r>
            <a:r>
              <a:rPr lang="en-US" err="1">
                <a:ea typeface="Calibri"/>
                <a:cs typeface="Calibri"/>
              </a:rPr>
              <a:t>relatief</a:t>
            </a:r>
            <a:r>
              <a:rPr lang="en-US">
                <a:ea typeface="Calibri"/>
                <a:cs typeface="Calibri"/>
              </a:rPr>
              <a:t> </a:t>
            </a:r>
            <a:r>
              <a:rPr lang="en-US" err="1">
                <a:ea typeface="Calibri"/>
                <a:cs typeface="Calibri"/>
              </a:rPr>
              <a:t>snel</a:t>
            </a:r>
            <a:r>
              <a:rPr lang="en-US">
                <a:ea typeface="Calibri"/>
                <a:cs typeface="Calibri"/>
              </a:rPr>
              <a:t> </a:t>
            </a:r>
            <a:r>
              <a:rPr lang="en-US" err="1">
                <a:ea typeface="Calibri"/>
                <a:cs typeface="Calibri"/>
              </a:rPr>
              <a:t>opgelost</a:t>
            </a:r>
            <a:r>
              <a:rPr lang="en-US">
                <a:ea typeface="Calibri"/>
                <a:cs typeface="Calibri"/>
              </a:rPr>
              <a:t>.</a:t>
            </a:r>
          </a:p>
          <a:p>
            <a:r>
              <a:rPr lang="en-US">
                <a:ea typeface="Calibri"/>
                <a:cs typeface="Calibri"/>
              </a:rPr>
              <a:t>We </a:t>
            </a:r>
            <a:r>
              <a:rPr lang="en-US" err="1">
                <a:ea typeface="Calibri"/>
                <a:cs typeface="Calibri"/>
              </a:rPr>
              <a:t>hebben</a:t>
            </a:r>
            <a:r>
              <a:rPr lang="en-US">
                <a:ea typeface="Calibri"/>
                <a:cs typeface="Calibri"/>
              </a:rPr>
              <a:t> </a:t>
            </a:r>
            <a:r>
              <a:rPr lang="en-US" err="1">
                <a:ea typeface="Calibri"/>
                <a:cs typeface="Calibri"/>
              </a:rPr>
              <a:t>ook</a:t>
            </a:r>
            <a:r>
              <a:rPr lang="en-US">
                <a:ea typeface="Calibri"/>
                <a:cs typeface="Calibri"/>
              </a:rPr>
              <a:t> </a:t>
            </a:r>
            <a:r>
              <a:rPr lang="en-US" err="1">
                <a:ea typeface="Calibri"/>
                <a:cs typeface="Calibri"/>
              </a:rPr>
              <a:t>gemerkt</a:t>
            </a:r>
            <a:r>
              <a:rPr lang="en-US">
                <a:ea typeface="Calibri"/>
                <a:cs typeface="Calibri"/>
              </a:rPr>
              <a:t> </a:t>
            </a:r>
            <a:r>
              <a:rPr lang="en-US" err="1">
                <a:ea typeface="Calibri"/>
                <a:cs typeface="Calibri"/>
              </a:rPr>
              <a:t>dat</a:t>
            </a:r>
            <a:r>
              <a:rPr lang="en-US">
                <a:ea typeface="Calibri"/>
                <a:cs typeface="Calibri"/>
              </a:rPr>
              <a:t> face to face </a:t>
            </a:r>
            <a:r>
              <a:rPr lang="en-US" err="1">
                <a:ea typeface="Calibri"/>
                <a:cs typeface="Calibri"/>
              </a:rPr>
              <a:t>communicatie</a:t>
            </a:r>
            <a:r>
              <a:rPr lang="en-US">
                <a:ea typeface="Calibri"/>
                <a:cs typeface="Calibri"/>
              </a:rPr>
              <a:t> </a:t>
            </a:r>
            <a:r>
              <a:rPr lang="en-US" err="1">
                <a:ea typeface="Calibri"/>
                <a:cs typeface="Calibri"/>
              </a:rPr>
              <a:t>veel</a:t>
            </a:r>
            <a:r>
              <a:rPr lang="en-US">
                <a:ea typeface="Calibri"/>
                <a:cs typeface="Calibri"/>
              </a:rPr>
              <a:t> rapper </a:t>
            </a:r>
            <a:r>
              <a:rPr lang="en-US" err="1">
                <a:ea typeface="Calibri"/>
                <a:cs typeface="Calibri"/>
              </a:rPr>
              <a:t>en</a:t>
            </a:r>
            <a:r>
              <a:rPr lang="en-US">
                <a:ea typeface="Calibri"/>
                <a:cs typeface="Calibri"/>
              </a:rPr>
              <a:t> </a:t>
            </a:r>
            <a:r>
              <a:rPr lang="en-US" err="1">
                <a:ea typeface="Calibri"/>
                <a:cs typeface="Calibri"/>
              </a:rPr>
              <a:t>duidelijker</a:t>
            </a:r>
            <a:r>
              <a:rPr lang="en-US">
                <a:ea typeface="Calibri"/>
                <a:cs typeface="Calibri"/>
              </a:rPr>
              <a:t> </a:t>
            </a:r>
            <a:r>
              <a:rPr lang="en-US" err="1">
                <a:ea typeface="Calibri"/>
                <a:cs typeface="Calibri"/>
              </a:rPr>
              <a:t>verliep</a:t>
            </a:r>
            <a:r>
              <a:rPr lang="en-US">
                <a:ea typeface="Calibri"/>
                <a:cs typeface="Calibri"/>
              </a:rPr>
              <a:t> dan via </a:t>
            </a:r>
            <a:r>
              <a:rPr lang="en-US" err="1">
                <a:ea typeface="Calibri"/>
                <a:cs typeface="Calibri"/>
              </a:rPr>
              <a:t>berichten</a:t>
            </a:r>
            <a:r>
              <a:rPr lang="en-US">
                <a:ea typeface="Calibri"/>
                <a:cs typeface="Calibri"/>
              </a:rPr>
              <a:t> </a:t>
            </a:r>
            <a:r>
              <a:rPr lang="en-US" err="1">
                <a:ea typeface="Calibri"/>
                <a:cs typeface="Calibri"/>
              </a:rPr>
              <a:t>te</a:t>
            </a:r>
            <a:r>
              <a:rPr lang="en-US">
                <a:ea typeface="Calibri"/>
                <a:cs typeface="Calibri"/>
              </a:rPr>
              <a:t> </a:t>
            </a:r>
            <a:r>
              <a:rPr lang="en-US" err="1">
                <a:ea typeface="Calibri"/>
                <a:cs typeface="Calibri"/>
              </a:rPr>
              <a:t>communiceren</a:t>
            </a:r>
            <a:endParaRPr lang="en-US">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61</a:t>
            </a:fld>
            <a:endParaRPr lang="nl-NL"/>
          </a:p>
        </p:txBody>
      </p:sp>
    </p:spTree>
    <p:extLst>
      <p:ext uri="{BB962C8B-B14F-4D97-AF65-F5344CB8AC3E}">
        <p14:creationId xmlns:p14="http://schemas.microsoft.com/office/powerpoint/2010/main" val="14164347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Beau</a:t>
            </a:r>
          </a:p>
        </p:txBody>
      </p:sp>
      <p:sp>
        <p:nvSpPr>
          <p:cNvPr id="4" name="Slide Number Placeholder 3"/>
          <p:cNvSpPr>
            <a:spLocks noGrp="1"/>
          </p:cNvSpPr>
          <p:nvPr>
            <p:ph type="sldNum" sz="quarter" idx="5"/>
          </p:nvPr>
        </p:nvSpPr>
        <p:spPr/>
        <p:txBody>
          <a:bodyPr/>
          <a:lstStyle/>
          <a:p>
            <a:fld id="{8954E32A-327F-AF4B-8E1F-209FBF93D26D}" type="slidenum">
              <a:rPr lang="nl-NL" smtClean="0"/>
              <a:t>62</a:t>
            </a:fld>
            <a:endParaRPr lang="nl-NL"/>
          </a:p>
        </p:txBody>
      </p:sp>
    </p:spTree>
    <p:extLst>
      <p:ext uri="{BB962C8B-B14F-4D97-AF65-F5344CB8AC3E}">
        <p14:creationId xmlns:p14="http://schemas.microsoft.com/office/powerpoint/2010/main" val="3133359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Stijn</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63</a:t>
            </a:fld>
            <a:endParaRPr lang="nl-NL"/>
          </a:p>
        </p:txBody>
      </p:sp>
    </p:spTree>
    <p:extLst>
      <p:ext uri="{BB962C8B-B14F-4D97-AF65-F5344CB8AC3E}">
        <p14:creationId xmlns:p14="http://schemas.microsoft.com/office/powerpoint/2010/main" val="7799734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Beau</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64</a:t>
            </a:fld>
            <a:endParaRPr lang="nl-NL"/>
          </a:p>
        </p:txBody>
      </p:sp>
    </p:spTree>
    <p:extLst>
      <p:ext uri="{BB962C8B-B14F-4D97-AF65-F5344CB8AC3E}">
        <p14:creationId xmlns:p14="http://schemas.microsoft.com/office/powerpoint/2010/main" val="718101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Niels</a:t>
            </a:r>
          </a:p>
          <a:p>
            <a:endParaRPr lang="nl-BE"/>
          </a:p>
          <a:p>
            <a:r>
              <a:rPr lang="nl-BE"/>
              <a:t>Ten slotte kijken we nog even naar de kosten gemaakt voor dit project, en het nodige budget om een gelijke kast te produceren.</a:t>
            </a:r>
          </a:p>
          <a:p>
            <a:endParaRPr lang="nl-BE"/>
          </a:p>
          <a:p>
            <a:r>
              <a:rPr lang="nl-BE" noProof="0">
                <a:latin typeface="Arial"/>
                <a:cs typeface="Arial"/>
              </a:rPr>
              <a:t>Exclusief voorradige en gerecupereerde componenten. Ook exclusief verzending en extra kosten (zoals douane).</a:t>
            </a:r>
          </a:p>
          <a:p>
            <a:r>
              <a:rPr lang="nl-BE" noProof="0">
                <a:latin typeface="Arial"/>
                <a:cs typeface="Arial"/>
              </a:rPr>
              <a:t>Volprijs (geen kortingen), we weten niet welke kortingen doorgevoerd zijn bij de eigenlijke bestelling.</a:t>
            </a:r>
          </a:p>
          <a:p>
            <a:r>
              <a:rPr lang="nl-BE" noProof="0">
                <a:latin typeface="Arial"/>
                <a:cs typeface="Arial"/>
              </a:rPr>
              <a:t>Incl. btw</a:t>
            </a:r>
          </a:p>
          <a:p>
            <a:endParaRPr lang="nl-BE" noProof="0">
              <a:latin typeface="Arial"/>
              <a:cs typeface="Arial"/>
            </a:endParaRPr>
          </a:p>
          <a:p>
            <a:r>
              <a:rPr lang="nl-BE" noProof="0">
                <a:latin typeface="Arial"/>
                <a:cs typeface="Arial"/>
              </a:rPr>
              <a:t>De kostenberekening is dus niet 100% correct, ze geeft wel een heel goed beeld van de kosten gemaakt doorheen het project en het budget nodig om een nieuwe kast te ontwerpen. Er zijn namelijk bepaalde kosten zoals voorradige componenten </a:t>
            </a:r>
            <a:r>
              <a:rPr lang="nl-BE" noProof="0" err="1">
                <a:latin typeface="Arial"/>
                <a:cs typeface="Arial"/>
              </a:rPr>
              <a:t>geëxcludeerd</a:t>
            </a:r>
            <a:r>
              <a:rPr lang="nl-BE" noProof="0">
                <a:latin typeface="Arial"/>
                <a:cs typeface="Arial"/>
              </a:rPr>
              <a:t> uit de berekening, maar er zijn ook kosten gemaakt die geen invloed hebben op het eindresultaat. Daarnaast zijn er bepaalde eenmalige kosten zoals stencils. Bepaalde keuzes kunnen zeker ook herzien worden zoals het gebruik van de aluminiumprofielen, voor ons was dit een voordelige oplossing, maar voor een toekomstig project bestaan er goedkopere alternatieven.</a:t>
            </a:r>
            <a:br>
              <a:rPr lang="nl-BE" noProof="0">
                <a:latin typeface="Arial"/>
                <a:cs typeface="Arial"/>
              </a:rPr>
            </a:br>
            <a:br>
              <a:rPr lang="nl-BE" noProof="0">
                <a:latin typeface="Arial"/>
                <a:cs typeface="Arial"/>
              </a:rPr>
            </a:br>
            <a:r>
              <a:rPr lang="nl-BE" noProof="0">
                <a:latin typeface="Arial"/>
                <a:cs typeface="Arial"/>
              </a:rPr>
              <a:t>De totale kostprijs komt neer op 766 euro en 62 cent, dit ligt boven de verwachte uitgave. Een grote factor hierin is de afwerking van de buitenkast, origineel was hier geen rekening mee gehouden in budget en planning. Het eindresultaat mag er echter staan en geeft een mooie afwerking aan het project. Dit onderdeel is voornamelijk gebudgetteerd door Dimitri, die ons enorm geholpen heeft doorheen het project.</a:t>
            </a:r>
          </a:p>
          <a:p>
            <a:endParaRPr lang="nl-BE" noProof="0">
              <a:latin typeface="Arial"/>
              <a:cs typeface="Arial"/>
            </a:endParaRPr>
          </a:p>
          <a:p>
            <a:r>
              <a:rPr lang="nl-BE" noProof="0">
                <a:latin typeface="Arial"/>
                <a:cs typeface="Arial"/>
              </a:rPr>
              <a:t>Er is geen sterk budget vooropgesteld, wel een zekere richtlijn en het doel de kostprijs naar beneden te houden, dit hebben we geprobeerd te doen door componenten te recupereren en te werken met voor de handen liggende componenten. Een tweede doel was echter een volledige realisatie te maken, dit geeft dat er geïnvesteerd is in zaken zoals power </a:t>
            </a:r>
            <a:r>
              <a:rPr lang="nl-BE" noProof="0" err="1">
                <a:latin typeface="Arial"/>
                <a:cs typeface="Arial"/>
              </a:rPr>
              <a:t>supplies</a:t>
            </a:r>
            <a:r>
              <a:rPr lang="nl-BE" noProof="0">
                <a:latin typeface="Arial"/>
                <a:cs typeface="Arial"/>
              </a:rPr>
              <a:t> in tegenstelling tot het werken met een labo-voeding. De kostprijs is hier onderverdeeld in teams, dit is ook slechts een richtlijn aangezien bepaalde kosten invloed hebben op iedere groep.</a:t>
            </a:r>
          </a:p>
          <a:p>
            <a:endParaRPr lang="nl-BE" noProof="0">
              <a:latin typeface="Arial"/>
              <a:cs typeface="Arial"/>
            </a:endParaRPr>
          </a:p>
          <a:p>
            <a:r>
              <a:rPr lang="nl-BE" noProof="0">
                <a:latin typeface="Arial"/>
                <a:cs typeface="Arial"/>
              </a:rPr>
              <a:t>We denken dat we met enkele revisies de kost misschien nog iets naar beneden kunnen halen, maar dat we ook in het algemeen kost efficiënt gewerkt hebben. In productie zou de kost uiteraard dalen en de kast komt redelijk overeen in kostprijs met vergelijkbare huishoudelijke toestellen, zoals koelkasten.</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65</a:t>
            </a:fld>
            <a:endParaRPr lang="nl-NL"/>
          </a:p>
        </p:txBody>
      </p:sp>
    </p:spTree>
    <p:extLst>
      <p:ext uri="{BB962C8B-B14F-4D97-AF65-F5344CB8AC3E}">
        <p14:creationId xmlns:p14="http://schemas.microsoft.com/office/powerpoint/2010/main" val="2021156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C5998-E603-1E75-5B2A-9A2D6135C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91881-878D-F30E-5B08-D2805C6C29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48D96-0A29-7CD6-A936-FF66050B49A0}"/>
              </a:ext>
            </a:extLst>
          </p:cNvPr>
          <p:cNvSpPr>
            <a:spLocks noGrp="1"/>
          </p:cNvSpPr>
          <p:nvPr>
            <p:ph type="body" idx="1"/>
          </p:nvPr>
        </p:nvSpPr>
        <p:spPr/>
        <p:txBody>
          <a:bodyPr/>
          <a:lstStyle/>
          <a:p>
            <a:r>
              <a:rPr lang="en-US" err="1">
                <a:ea typeface="Calibri"/>
                <a:cs typeface="Calibri"/>
              </a:rPr>
              <a:t>Mss</a:t>
            </a:r>
            <a:r>
              <a:rPr lang="en-US">
                <a:ea typeface="Calibri"/>
                <a:cs typeface="Calibri"/>
              </a:rPr>
              <a:t> </a:t>
            </a:r>
            <a:r>
              <a:rPr lang="en-US" err="1">
                <a:ea typeface="Calibri"/>
                <a:cs typeface="Calibri"/>
              </a:rPr>
              <a:t>wel</a:t>
            </a:r>
            <a:r>
              <a:rPr lang="en-US">
                <a:ea typeface="Calibri"/>
                <a:cs typeface="Calibri"/>
              </a:rPr>
              <a:t> al </a:t>
            </a:r>
            <a:r>
              <a:rPr lang="en-US" err="1">
                <a:ea typeface="Calibri"/>
                <a:cs typeface="Calibri"/>
              </a:rPr>
              <a:t>een</a:t>
            </a:r>
            <a:r>
              <a:rPr lang="en-US">
                <a:ea typeface="Calibri"/>
                <a:cs typeface="Calibri"/>
              </a:rPr>
              <a:t> </a:t>
            </a:r>
            <a:r>
              <a:rPr lang="en-US" err="1">
                <a:ea typeface="Calibri"/>
                <a:cs typeface="Calibri"/>
              </a:rPr>
              <a:t>beetje</a:t>
            </a:r>
            <a:r>
              <a:rPr lang="en-US">
                <a:ea typeface="Calibri"/>
                <a:cs typeface="Calibri"/>
              </a:rPr>
              <a:t> </a:t>
            </a:r>
            <a:r>
              <a:rPr lang="en-US" err="1">
                <a:ea typeface="Calibri"/>
                <a:cs typeface="Calibri"/>
              </a:rPr>
              <a:t>uitplannen</a:t>
            </a:r>
            <a:r>
              <a:rPr lang="en-US">
                <a:ea typeface="Calibri"/>
                <a:cs typeface="Calibri"/>
              </a:rPr>
              <a:t> </a:t>
            </a:r>
            <a:r>
              <a:rPr lang="en-US" err="1">
                <a:ea typeface="Calibri"/>
                <a:cs typeface="Calibri"/>
              </a:rPr>
              <a:t>dat</a:t>
            </a:r>
            <a:r>
              <a:rPr lang="en-US">
                <a:ea typeface="Calibri"/>
                <a:cs typeface="Calibri"/>
              </a:rPr>
              <a:t> </a:t>
            </a:r>
            <a:r>
              <a:rPr lang="en-US" err="1">
                <a:ea typeface="Calibri"/>
                <a:cs typeface="Calibri"/>
              </a:rPr>
              <a:t>alles</a:t>
            </a:r>
            <a:r>
              <a:rPr lang="en-US">
                <a:ea typeface="Calibri"/>
                <a:cs typeface="Calibri"/>
              </a:rPr>
              <a:t> </a:t>
            </a:r>
            <a:r>
              <a:rPr lang="en-US" err="1">
                <a:ea typeface="Calibri"/>
                <a:cs typeface="Calibri"/>
              </a:rPr>
              <a:t>beetje</a:t>
            </a:r>
            <a:r>
              <a:rPr lang="en-US">
                <a:ea typeface="Calibri"/>
                <a:cs typeface="Calibri"/>
              </a:rPr>
              <a:t> </a:t>
            </a:r>
            <a:r>
              <a:rPr lang="en-US" err="1">
                <a:ea typeface="Calibri"/>
                <a:cs typeface="Calibri"/>
              </a:rPr>
              <a:t>gezegd</a:t>
            </a:r>
            <a:r>
              <a:rPr lang="en-US">
                <a:ea typeface="Calibri"/>
                <a:cs typeface="Calibri"/>
              </a:rPr>
              <a:t> word </a:t>
            </a:r>
            <a:r>
              <a:rPr lang="en-US" err="1">
                <a:ea typeface="Calibri"/>
                <a:cs typeface="Calibri"/>
              </a:rPr>
              <a:t>en</a:t>
            </a:r>
            <a:r>
              <a:rPr lang="en-US">
                <a:ea typeface="Calibri"/>
                <a:cs typeface="Calibri"/>
              </a:rPr>
              <a:t> </a:t>
            </a:r>
            <a:r>
              <a:rPr lang="en-US" err="1">
                <a:ea typeface="Calibri"/>
                <a:cs typeface="Calibri"/>
              </a:rPr>
              <a:t>niet</a:t>
            </a:r>
            <a:r>
              <a:rPr lang="en-US">
                <a:ea typeface="Calibri"/>
                <a:cs typeface="Calibri"/>
              </a:rPr>
              <a:t> </a:t>
            </a:r>
            <a:r>
              <a:rPr lang="en-US" err="1">
                <a:ea typeface="Calibri"/>
                <a:cs typeface="Calibri"/>
              </a:rPr>
              <a:t>iedereen</a:t>
            </a:r>
            <a:r>
              <a:rPr lang="en-US">
                <a:ea typeface="Calibri"/>
                <a:cs typeface="Calibri"/>
              </a:rPr>
              <a:t> door </a:t>
            </a:r>
            <a:r>
              <a:rPr lang="en-US" err="1">
                <a:ea typeface="Calibri"/>
                <a:cs typeface="Calibri"/>
              </a:rPr>
              <a:t>elkaar</a:t>
            </a:r>
            <a:r>
              <a:rPr lang="en-US">
                <a:ea typeface="Calibri"/>
                <a:cs typeface="Calibri"/>
              </a:rPr>
              <a:t> </a:t>
            </a:r>
            <a:r>
              <a:rPr lang="en-US" err="1">
                <a:ea typeface="Calibri"/>
                <a:cs typeface="Calibri"/>
              </a:rPr>
              <a:t>begint</a:t>
            </a:r>
            <a:r>
              <a:rPr lang="en-US">
                <a:ea typeface="Calibri"/>
                <a:cs typeface="Calibri"/>
              </a:rPr>
              <a:t> </a:t>
            </a:r>
            <a:r>
              <a:rPr lang="en-US" err="1">
                <a:ea typeface="Calibri"/>
                <a:cs typeface="Calibri"/>
              </a:rPr>
              <a:t>te</a:t>
            </a:r>
            <a:r>
              <a:rPr lang="en-US">
                <a:ea typeface="Calibri"/>
                <a:cs typeface="Calibri"/>
              </a:rPr>
              <a:t> </a:t>
            </a:r>
            <a:r>
              <a:rPr lang="en-US" err="1">
                <a:ea typeface="Calibri"/>
                <a:cs typeface="Calibri"/>
              </a:rPr>
              <a:t>praten</a:t>
            </a:r>
            <a:r>
              <a:rPr lang="en-US">
                <a:ea typeface="Calibri"/>
                <a:cs typeface="Calibri"/>
              </a:rPr>
              <a:t>?</a:t>
            </a:r>
          </a:p>
        </p:txBody>
      </p:sp>
      <p:sp>
        <p:nvSpPr>
          <p:cNvPr id="4" name="Slide Number Placeholder 3">
            <a:extLst>
              <a:ext uri="{FF2B5EF4-FFF2-40B4-BE49-F238E27FC236}">
                <a16:creationId xmlns:a16="http://schemas.microsoft.com/office/drawing/2014/main" id="{A0915E33-F984-7391-8B53-0795046C49A7}"/>
              </a:ext>
            </a:extLst>
          </p:cNvPr>
          <p:cNvSpPr>
            <a:spLocks noGrp="1"/>
          </p:cNvSpPr>
          <p:nvPr>
            <p:ph type="sldNum" sz="quarter" idx="5"/>
          </p:nvPr>
        </p:nvSpPr>
        <p:spPr/>
        <p:txBody>
          <a:bodyPr/>
          <a:lstStyle/>
          <a:p>
            <a:fld id="{8954E32A-327F-AF4B-8E1F-209FBF93D26D}" type="slidenum">
              <a:rPr lang="nl-NL" smtClean="0"/>
              <a:t>66</a:t>
            </a:fld>
            <a:endParaRPr lang="nl-NL"/>
          </a:p>
        </p:txBody>
      </p:sp>
    </p:spTree>
    <p:extLst>
      <p:ext uri="{BB962C8B-B14F-4D97-AF65-F5344CB8AC3E}">
        <p14:creationId xmlns:p14="http://schemas.microsoft.com/office/powerpoint/2010/main" val="23567574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Beau</a:t>
            </a:r>
          </a:p>
        </p:txBody>
      </p:sp>
      <p:sp>
        <p:nvSpPr>
          <p:cNvPr id="4" name="Slide Number Placeholder 3"/>
          <p:cNvSpPr>
            <a:spLocks noGrp="1"/>
          </p:cNvSpPr>
          <p:nvPr>
            <p:ph type="sldNum" sz="quarter" idx="5"/>
          </p:nvPr>
        </p:nvSpPr>
        <p:spPr/>
        <p:txBody>
          <a:bodyPr/>
          <a:lstStyle/>
          <a:p>
            <a:fld id="{8954E32A-327F-AF4B-8E1F-209FBF93D26D}" type="slidenum">
              <a:rPr lang="nl-NL" smtClean="0"/>
              <a:t>70</a:t>
            </a:fld>
            <a:endParaRPr lang="nl-NL"/>
          </a:p>
        </p:txBody>
      </p:sp>
    </p:spTree>
    <p:extLst>
      <p:ext uri="{BB962C8B-B14F-4D97-AF65-F5344CB8AC3E}">
        <p14:creationId xmlns:p14="http://schemas.microsoft.com/office/powerpoint/2010/main" val="40306348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Beau</a:t>
            </a:r>
          </a:p>
        </p:txBody>
      </p:sp>
      <p:sp>
        <p:nvSpPr>
          <p:cNvPr id="4" name="Slide Number Placeholder 3"/>
          <p:cNvSpPr>
            <a:spLocks noGrp="1"/>
          </p:cNvSpPr>
          <p:nvPr>
            <p:ph type="sldNum" sz="quarter" idx="5"/>
          </p:nvPr>
        </p:nvSpPr>
        <p:spPr/>
        <p:txBody>
          <a:bodyPr/>
          <a:lstStyle/>
          <a:p>
            <a:fld id="{8954E32A-327F-AF4B-8E1F-209FBF93D26D}" type="slidenum">
              <a:rPr lang="nl-NL" smtClean="0"/>
              <a:t>71</a:t>
            </a:fld>
            <a:endParaRPr lang="nl-NL"/>
          </a:p>
        </p:txBody>
      </p:sp>
    </p:spTree>
    <p:extLst>
      <p:ext uri="{BB962C8B-B14F-4D97-AF65-F5344CB8AC3E}">
        <p14:creationId xmlns:p14="http://schemas.microsoft.com/office/powerpoint/2010/main" val="1841281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Beau</a:t>
            </a:r>
          </a:p>
        </p:txBody>
      </p:sp>
      <p:sp>
        <p:nvSpPr>
          <p:cNvPr id="4" name="Slide Number Placeholder 3"/>
          <p:cNvSpPr>
            <a:spLocks noGrp="1"/>
          </p:cNvSpPr>
          <p:nvPr>
            <p:ph type="sldNum" sz="quarter" idx="5"/>
          </p:nvPr>
        </p:nvSpPr>
        <p:spPr/>
        <p:txBody>
          <a:bodyPr/>
          <a:lstStyle/>
          <a:p>
            <a:fld id="{8954E32A-327F-AF4B-8E1F-209FBF93D26D}" type="slidenum">
              <a:rPr lang="nl-NL" smtClean="0"/>
              <a:t>72</a:t>
            </a:fld>
            <a:endParaRPr lang="nl-NL"/>
          </a:p>
        </p:txBody>
      </p:sp>
    </p:spTree>
    <p:extLst>
      <p:ext uri="{BB962C8B-B14F-4D97-AF65-F5344CB8AC3E}">
        <p14:creationId xmlns:p14="http://schemas.microsoft.com/office/powerpoint/2010/main" val="33841907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Beau</a:t>
            </a:r>
          </a:p>
        </p:txBody>
      </p:sp>
      <p:sp>
        <p:nvSpPr>
          <p:cNvPr id="4" name="Slide Number Placeholder 3"/>
          <p:cNvSpPr>
            <a:spLocks noGrp="1"/>
          </p:cNvSpPr>
          <p:nvPr>
            <p:ph type="sldNum" sz="quarter" idx="5"/>
          </p:nvPr>
        </p:nvSpPr>
        <p:spPr/>
        <p:txBody>
          <a:bodyPr/>
          <a:lstStyle/>
          <a:p>
            <a:fld id="{8954E32A-327F-AF4B-8E1F-209FBF93D26D}" type="slidenum">
              <a:rPr lang="nl-NL" smtClean="0"/>
              <a:t>73</a:t>
            </a:fld>
            <a:endParaRPr lang="nl-NL"/>
          </a:p>
        </p:txBody>
      </p:sp>
    </p:spTree>
    <p:extLst>
      <p:ext uri="{BB962C8B-B14F-4D97-AF65-F5344CB8AC3E}">
        <p14:creationId xmlns:p14="http://schemas.microsoft.com/office/powerpoint/2010/main" val="912162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Beau</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5551518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NV start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74</a:t>
            </a:fld>
            <a:endParaRPr lang="nl-NL"/>
          </a:p>
        </p:txBody>
      </p:sp>
    </p:spTree>
    <p:extLst>
      <p:ext uri="{BB962C8B-B14F-4D97-AF65-F5344CB8AC3E}">
        <p14:creationId xmlns:p14="http://schemas.microsoft.com/office/powerpoint/2010/main" val="1200272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NV end</a:t>
            </a:r>
          </a:p>
        </p:txBody>
      </p:sp>
      <p:sp>
        <p:nvSpPr>
          <p:cNvPr id="4" name="Slide Number Placeholder 3"/>
          <p:cNvSpPr>
            <a:spLocks noGrp="1"/>
          </p:cNvSpPr>
          <p:nvPr>
            <p:ph type="sldNum" sz="quarter" idx="5"/>
          </p:nvPr>
        </p:nvSpPr>
        <p:spPr/>
        <p:txBody>
          <a:bodyPr/>
          <a:lstStyle/>
          <a:p>
            <a:fld id="{8954E32A-327F-AF4B-8E1F-209FBF93D26D}" type="slidenum">
              <a:rPr lang="nl-NL" smtClean="0"/>
              <a:t>78</a:t>
            </a:fld>
            <a:endParaRPr lang="nl-NL"/>
          </a:p>
        </p:txBody>
      </p:sp>
    </p:spTree>
    <p:extLst>
      <p:ext uri="{BB962C8B-B14F-4D97-AF65-F5344CB8AC3E}">
        <p14:creationId xmlns:p14="http://schemas.microsoft.com/office/powerpoint/2010/main" val="22496354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Daan</a:t>
            </a:r>
            <a:endParaRPr lang="en-US"/>
          </a:p>
        </p:txBody>
      </p:sp>
      <p:sp>
        <p:nvSpPr>
          <p:cNvPr id="4" name="Slide Number Placeholder 3"/>
          <p:cNvSpPr>
            <a:spLocks noGrp="1"/>
          </p:cNvSpPr>
          <p:nvPr>
            <p:ph type="sldNum" sz="quarter" idx="5"/>
          </p:nvPr>
        </p:nvSpPr>
        <p:spPr/>
        <p:txBody>
          <a:bodyPr/>
          <a:lstStyle/>
          <a:p>
            <a:fld id="{8954E32A-327F-AF4B-8E1F-209FBF93D26D}" type="slidenum">
              <a:rPr lang="nl-NL" smtClean="0"/>
              <a:t>79</a:t>
            </a:fld>
            <a:endParaRPr lang="nl-NL"/>
          </a:p>
        </p:txBody>
      </p:sp>
    </p:spTree>
    <p:extLst>
      <p:ext uri="{BB962C8B-B14F-4D97-AF65-F5344CB8AC3E}">
        <p14:creationId xmlns:p14="http://schemas.microsoft.com/office/powerpoint/2010/main" val="14865965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Daan</a:t>
            </a:r>
            <a:endParaRPr lang="nl-BE"/>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80</a:t>
            </a:fld>
            <a:endParaRPr lang="nl-NL"/>
          </a:p>
        </p:txBody>
      </p:sp>
    </p:spTree>
    <p:extLst>
      <p:ext uri="{BB962C8B-B14F-4D97-AF65-F5344CB8AC3E}">
        <p14:creationId xmlns:p14="http://schemas.microsoft.com/office/powerpoint/2010/main" val="34709363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Charlotte</a:t>
            </a:r>
          </a:p>
        </p:txBody>
      </p:sp>
      <p:sp>
        <p:nvSpPr>
          <p:cNvPr id="4" name="Slide Number Placeholder 3"/>
          <p:cNvSpPr>
            <a:spLocks noGrp="1"/>
          </p:cNvSpPr>
          <p:nvPr>
            <p:ph type="sldNum" sz="quarter" idx="5"/>
          </p:nvPr>
        </p:nvSpPr>
        <p:spPr/>
        <p:txBody>
          <a:bodyPr/>
          <a:lstStyle/>
          <a:p>
            <a:fld id="{8954E32A-327F-AF4B-8E1F-209FBF93D26D}" type="slidenum">
              <a:rPr lang="nl-NL" smtClean="0"/>
              <a:t>81</a:t>
            </a:fld>
            <a:endParaRPr lang="nl-NL"/>
          </a:p>
        </p:txBody>
      </p:sp>
    </p:spTree>
    <p:extLst>
      <p:ext uri="{BB962C8B-B14F-4D97-AF65-F5344CB8AC3E}">
        <p14:creationId xmlns:p14="http://schemas.microsoft.com/office/powerpoint/2010/main" val="27548254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D7337-BF3D-5F49-9E9B-C39AB205C09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C4216A0-6430-A6E1-0920-1ECB144950E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E019A40-C1F6-B731-9DBA-ECAF7DC9A5ED}"/>
              </a:ext>
            </a:extLst>
          </p:cNvPr>
          <p:cNvSpPr>
            <a:spLocks noGrp="1"/>
          </p:cNvSpPr>
          <p:nvPr>
            <p:ph type="body" idx="1"/>
          </p:nvPr>
        </p:nvSpPr>
        <p:spPr/>
        <p:txBody>
          <a:bodyPr/>
          <a:lstStyle/>
          <a:p>
            <a:r>
              <a:rPr lang="nl-BE"/>
              <a:t>Charlotte</a:t>
            </a:r>
          </a:p>
        </p:txBody>
      </p:sp>
      <p:sp>
        <p:nvSpPr>
          <p:cNvPr id="4" name="Tijdelijke aanduiding voor dianummer 3">
            <a:extLst>
              <a:ext uri="{FF2B5EF4-FFF2-40B4-BE49-F238E27FC236}">
                <a16:creationId xmlns:a16="http://schemas.microsoft.com/office/drawing/2014/main" id="{70FB30F9-2D37-6227-33A2-FCC91EC504DF}"/>
              </a:ext>
            </a:extLst>
          </p:cNvPr>
          <p:cNvSpPr>
            <a:spLocks noGrp="1"/>
          </p:cNvSpPr>
          <p:nvPr>
            <p:ph type="sldNum" sz="quarter" idx="5"/>
          </p:nvPr>
        </p:nvSpPr>
        <p:spPr/>
        <p:txBody>
          <a:bodyPr/>
          <a:lstStyle/>
          <a:p>
            <a:fld id="{8954E32A-327F-AF4B-8E1F-209FBF93D26D}" type="slidenum">
              <a:rPr lang="nl-NL" smtClean="0"/>
              <a:t>82</a:t>
            </a:fld>
            <a:endParaRPr lang="nl-NL"/>
          </a:p>
        </p:txBody>
      </p:sp>
    </p:spTree>
    <p:extLst>
      <p:ext uri="{BB962C8B-B14F-4D97-AF65-F5344CB8AC3E}">
        <p14:creationId xmlns:p14="http://schemas.microsoft.com/office/powerpoint/2010/main" val="4214185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53E47-5043-67E2-EF17-D6E7F4F4B75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1AB43A0-92D3-1BDB-E894-8734A10C4D2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2214418-B505-8BE8-F652-F5867DCBDA18}"/>
              </a:ext>
            </a:extLst>
          </p:cNvPr>
          <p:cNvSpPr>
            <a:spLocks noGrp="1"/>
          </p:cNvSpPr>
          <p:nvPr>
            <p:ph type="body" idx="1"/>
          </p:nvPr>
        </p:nvSpPr>
        <p:spPr/>
        <p:txBody>
          <a:bodyPr/>
          <a:lstStyle/>
          <a:p>
            <a:r>
              <a:rPr lang="nl-BE"/>
              <a:t>Charlotte</a:t>
            </a:r>
          </a:p>
        </p:txBody>
      </p:sp>
      <p:sp>
        <p:nvSpPr>
          <p:cNvPr id="4" name="Tijdelijke aanduiding voor dianummer 3">
            <a:extLst>
              <a:ext uri="{FF2B5EF4-FFF2-40B4-BE49-F238E27FC236}">
                <a16:creationId xmlns:a16="http://schemas.microsoft.com/office/drawing/2014/main" id="{B466A6C8-BC78-8086-A905-2FFBAA6531BD}"/>
              </a:ext>
            </a:extLst>
          </p:cNvPr>
          <p:cNvSpPr>
            <a:spLocks noGrp="1"/>
          </p:cNvSpPr>
          <p:nvPr>
            <p:ph type="sldNum" sz="quarter" idx="5"/>
          </p:nvPr>
        </p:nvSpPr>
        <p:spPr/>
        <p:txBody>
          <a:bodyPr/>
          <a:lstStyle/>
          <a:p>
            <a:fld id="{8954E32A-327F-AF4B-8E1F-209FBF93D26D}" type="slidenum">
              <a:rPr lang="nl-NL" smtClean="0"/>
              <a:t>83</a:t>
            </a:fld>
            <a:endParaRPr lang="nl-NL"/>
          </a:p>
        </p:txBody>
      </p:sp>
    </p:spTree>
    <p:extLst>
      <p:ext uri="{BB962C8B-B14F-4D97-AF65-F5344CB8AC3E}">
        <p14:creationId xmlns:p14="http://schemas.microsoft.com/office/powerpoint/2010/main" val="31390849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2245C-3876-0AFC-4578-54CE2838A15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CEA220-B85B-35C6-464F-FB90227F4A5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875D3BA-DA2E-44C4-5943-AD2B18F12FAA}"/>
              </a:ext>
            </a:extLst>
          </p:cNvPr>
          <p:cNvSpPr>
            <a:spLocks noGrp="1"/>
          </p:cNvSpPr>
          <p:nvPr>
            <p:ph type="body" idx="1"/>
          </p:nvPr>
        </p:nvSpPr>
        <p:spPr/>
        <p:txBody>
          <a:bodyPr/>
          <a:lstStyle/>
          <a:p>
            <a:r>
              <a:rPr lang="nl-BE"/>
              <a:t>Charlotte</a:t>
            </a:r>
          </a:p>
        </p:txBody>
      </p:sp>
      <p:sp>
        <p:nvSpPr>
          <p:cNvPr id="4" name="Tijdelijke aanduiding voor dianummer 3">
            <a:extLst>
              <a:ext uri="{FF2B5EF4-FFF2-40B4-BE49-F238E27FC236}">
                <a16:creationId xmlns:a16="http://schemas.microsoft.com/office/drawing/2014/main" id="{6EBC3194-FBA8-5B8E-9E32-F6A88A62A3AD}"/>
              </a:ext>
            </a:extLst>
          </p:cNvPr>
          <p:cNvSpPr>
            <a:spLocks noGrp="1"/>
          </p:cNvSpPr>
          <p:nvPr>
            <p:ph type="sldNum" sz="quarter" idx="5"/>
          </p:nvPr>
        </p:nvSpPr>
        <p:spPr/>
        <p:txBody>
          <a:bodyPr/>
          <a:lstStyle/>
          <a:p>
            <a:fld id="{8954E32A-327F-AF4B-8E1F-209FBF93D26D}" type="slidenum">
              <a:rPr lang="nl-NL" smtClean="0"/>
              <a:t>84</a:t>
            </a:fld>
            <a:endParaRPr lang="nl-NL"/>
          </a:p>
        </p:txBody>
      </p:sp>
    </p:spTree>
    <p:extLst>
      <p:ext uri="{BB962C8B-B14F-4D97-AF65-F5344CB8AC3E}">
        <p14:creationId xmlns:p14="http://schemas.microsoft.com/office/powerpoint/2010/main" val="1577301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BEE58-A102-B6CA-607D-6E406815DBB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D120F8-5426-43FB-041F-3E5F983F37A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4CE59D7-1EF6-D731-1C52-E9B427631046}"/>
              </a:ext>
            </a:extLst>
          </p:cNvPr>
          <p:cNvSpPr>
            <a:spLocks noGrp="1"/>
          </p:cNvSpPr>
          <p:nvPr>
            <p:ph type="body" idx="1"/>
          </p:nvPr>
        </p:nvSpPr>
        <p:spPr/>
        <p:txBody>
          <a:bodyPr/>
          <a:lstStyle/>
          <a:p>
            <a:r>
              <a:rPr lang="nl-BE"/>
              <a:t>Charlotte</a:t>
            </a:r>
          </a:p>
        </p:txBody>
      </p:sp>
      <p:sp>
        <p:nvSpPr>
          <p:cNvPr id="4" name="Tijdelijke aanduiding voor dianummer 3">
            <a:extLst>
              <a:ext uri="{FF2B5EF4-FFF2-40B4-BE49-F238E27FC236}">
                <a16:creationId xmlns:a16="http://schemas.microsoft.com/office/drawing/2014/main" id="{AABBA702-F78C-A478-428D-45A5C425F738}"/>
              </a:ext>
            </a:extLst>
          </p:cNvPr>
          <p:cNvSpPr>
            <a:spLocks noGrp="1"/>
          </p:cNvSpPr>
          <p:nvPr>
            <p:ph type="sldNum" sz="quarter" idx="5"/>
          </p:nvPr>
        </p:nvSpPr>
        <p:spPr/>
        <p:txBody>
          <a:bodyPr/>
          <a:lstStyle/>
          <a:p>
            <a:fld id="{8954E32A-327F-AF4B-8E1F-209FBF93D26D}" type="slidenum">
              <a:rPr lang="nl-NL" smtClean="0"/>
              <a:t>85</a:t>
            </a:fld>
            <a:endParaRPr lang="nl-NL"/>
          </a:p>
        </p:txBody>
      </p:sp>
    </p:spTree>
    <p:extLst>
      <p:ext uri="{BB962C8B-B14F-4D97-AF65-F5344CB8AC3E}">
        <p14:creationId xmlns:p14="http://schemas.microsoft.com/office/powerpoint/2010/main" val="9330432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Charlotte</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86</a:t>
            </a:fld>
            <a:endParaRPr lang="nl-NL"/>
          </a:p>
        </p:txBody>
      </p:sp>
    </p:spTree>
    <p:extLst>
      <p:ext uri="{BB962C8B-B14F-4D97-AF65-F5344CB8AC3E}">
        <p14:creationId xmlns:p14="http://schemas.microsoft.com/office/powerpoint/2010/main" val="213262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Beau</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8</a:t>
            </a:fld>
            <a:endParaRPr lang="nl-NL"/>
          </a:p>
        </p:txBody>
      </p:sp>
    </p:spTree>
    <p:extLst>
      <p:ext uri="{BB962C8B-B14F-4D97-AF65-F5344CB8AC3E}">
        <p14:creationId xmlns:p14="http://schemas.microsoft.com/office/powerpoint/2010/main" val="26224746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8954E32A-327F-AF4B-8E1F-209FBF93D26D}" type="slidenum">
              <a:rPr lang="nl-NL" smtClean="0"/>
              <a:t>87</a:t>
            </a:fld>
            <a:endParaRPr lang="nl-NL"/>
          </a:p>
        </p:txBody>
      </p:sp>
    </p:spTree>
    <p:extLst>
      <p:ext uri="{BB962C8B-B14F-4D97-AF65-F5344CB8AC3E}">
        <p14:creationId xmlns:p14="http://schemas.microsoft.com/office/powerpoint/2010/main" val="2287477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8954E32A-327F-AF4B-8E1F-209FBF93D26D}" type="slidenum">
              <a:rPr lang="nl-NL" smtClean="0"/>
              <a:t>88</a:t>
            </a:fld>
            <a:endParaRPr lang="nl-NL"/>
          </a:p>
        </p:txBody>
      </p:sp>
    </p:spTree>
    <p:extLst>
      <p:ext uri="{BB962C8B-B14F-4D97-AF65-F5344CB8AC3E}">
        <p14:creationId xmlns:p14="http://schemas.microsoft.com/office/powerpoint/2010/main" val="277499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8954E32A-327F-AF4B-8E1F-209FBF93D26D}" type="slidenum">
              <a:rPr lang="nl-NL" smtClean="0"/>
              <a:t>89</a:t>
            </a:fld>
            <a:endParaRPr lang="nl-NL"/>
          </a:p>
        </p:txBody>
      </p:sp>
    </p:spTree>
    <p:extLst>
      <p:ext uri="{BB962C8B-B14F-4D97-AF65-F5344CB8AC3E}">
        <p14:creationId xmlns:p14="http://schemas.microsoft.com/office/powerpoint/2010/main" val="7834531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8954E32A-327F-AF4B-8E1F-209FBF93D26D}" type="slidenum">
              <a:rPr lang="nl-NL" smtClean="0"/>
              <a:t>90</a:t>
            </a:fld>
            <a:endParaRPr lang="nl-NL"/>
          </a:p>
        </p:txBody>
      </p:sp>
    </p:spTree>
    <p:extLst>
      <p:ext uri="{BB962C8B-B14F-4D97-AF65-F5344CB8AC3E}">
        <p14:creationId xmlns:p14="http://schemas.microsoft.com/office/powerpoint/2010/main" val="37458518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8954E32A-327F-AF4B-8E1F-209FBF93D26D}" type="slidenum">
              <a:rPr lang="nl-NL" smtClean="0"/>
              <a:t>91</a:t>
            </a:fld>
            <a:endParaRPr lang="nl-NL"/>
          </a:p>
        </p:txBody>
      </p:sp>
    </p:spTree>
    <p:extLst>
      <p:ext uri="{BB962C8B-B14F-4D97-AF65-F5344CB8AC3E}">
        <p14:creationId xmlns:p14="http://schemas.microsoft.com/office/powerpoint/2010/main" val="5460789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Kjell</a:t>
            </a:r>
          </a:p>
        </p:txBody>
      </p:sp>
      <p:sp>
        <p:nvSpPr>
          <p:cNvPr id="4" name="Slide Number Placeholder 3"/>
          <p:cNvSpPr>
            <a:spLocks noGrp="1"/>
          </p:cNvSpPr>
          <p:nvPr>
            <p:ph type="sldNum" sz="quarter" idx="5"/>
          </p:nvPr>
        </p:nvSpPr>
        <p:spPr/>
        <p:txBody>
          <a:bodyPr/>
          <a:lstStyle/>
          <a:p>
            <a:fld id="{8954E32A-327F-AF4B-8E1F-209FBF93D26D}" type="slidenum">
              <a:rPr lang="nl-NL" smtClean="0"/>
              <a:t>93</a:t>
            </a:fld>
            <a:endParaRPr lang="nl-NL"/>
          </a:p>
        </p:txBody>
      </p:sp>
    </p:spTree>
    <p:extLst>
      <p:ext uri="{BB962C8B-B14F-4D97-AF65-F5344CB8AC3E}">
        <p14:creationId xmlns:p14="http://schemas.microsoft.com/office/powerpoint/2010/main" val="34498193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Kjell</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94</a:t>
            </a:fld>
            <a:endParaRPr lang="nl-NL"/>
          </a:p>
        </p:txBody>
      </p:sp>
    </p:spTree>
    <p:extLst>
      <p:ext uri="{BB962C8B-B14F-4D97-AF65-F5344CB8AC3E}">
        <p14:creationId xmlns:p14="http://schemas.microsoft.com/office/powerpoint/2010/main" val="8247050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Sander</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95</a:t>
            </a:fld>
            <a:endParaRPr lang="nl-NL"/>
          </a:p>
        </p:txBody>
      </p:sp>
    </p:spTree>
    <p:extLst>
      <p:ext uri="{BB962C8B-B14F-4D97-AF65-F5344CB8AC3E}">
        <p14:creationId xmlns:p14="http://schemas.microsoft.com/office/powerpoint/2010/main" val="23287249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Kjell</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96</a:t>
            </a:fld>
            <a:endParaRPr lang="nl-NL"/>
          </a:p>
        </p:txBody>
      </p:sp>
    </p:spTree>
    <p:extLst>
      <p:ext uri="{BB962C8B-B14F-4D97-AF65-F5344CB8AC3E}">
        <p14:creationId xmlns:p14="http://schemas.microsoft.com/office/powerpoint/2010/main" val="18140276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Sander</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97</a:t>
            </a:fld>
            <a:endParaRPr lang="nl-NL"/>
          </a:p>
        </p:txBody>
      </p:sp>
    </p:spTree>
    <p:extLst>
      <p:ext uri="{BB962C8B-B14F-4D97-AF65-F5344CB8AC3E}">
        <p14:creationId xmlns:p14="http://schemas.microsoft.com/office/powerpoint/2010/main" val="672316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Wout</a:t>
            </a:r>
            <a:endParaRPr lang="en-US" err="1">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9</a:t>
            </a:fld>
            <a:endParaRPr lang="nl-NL"/>
          </a:p>
        </p:txBody>
      </p:sp>
    </p:spTree>
    <p:extLst>
      <p:ext uri="{BB962C8B-B14F-4D97-AF65-F5344CB8AC3E}">
        <p14:creationId xmlns:p14="http://schemas.microsoft.com/office/powerpoint/2010/main" val="40018714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Kjell</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98</a:t>
            </a:fld>
            <a:endParaRPr lang="nl-NL"/>
          </a:p>
        </p:txBody>
      </p:sp>
    </p:spTree>
    <p:extLst>
      <p:ext uri="{BB962C8B-B14F-4D97-AF65-F5344CB8AC3E}">
        <p14:creationId xmlns:p14="http://schemas.microsoft.com/office/powerpoint/2010/main" val="2118427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Sander</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99</a:t>
            </a:fld>
            <a:endParaRPr lang="nl-NL"/>
          </a:p>
        </p:txBody>
      </p:sp>
    </p:spTree>
    <p:extLst>
      <p:ext uri="{BB962C8B-B14F-4D97-AF65-F5344CB8AC3E}">
        <p14:creationId xmlns:p14="http://schemas.microsoft.com/office/powerpoint/2010/main" val="17463562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Kjell</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100</a:t>
            </a:fld>
            <a:endParaRPr lang="nl-NL"/>
          </a:p>
        </p:txBody>
      </p:sp>
    </p:spTree>
    <p:extLst>
      <p:ext uri="{BB962C8B-B14F-4D97-AF65-F5344CB8AC3E}">
        <p14:creationId xmlns:p14="http://schemas.microsoft.com/office/powerpoint/2010/main" val="35946827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Sander</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101</a:t>
            </a:fld>
            <a:endParaRPr lang="nl-NL"/>
          </a:p>
        </p:txBody>
      </p:sp>
    </p:spTree>
    <p:extLst>
      <p:ext uri="{BB962C8B-B14F-4D97-AF65-F5344CB8AC3E}">
        <p14:creationId xmlns:p14="http://schemas.microsoft.com/office/powerpoint/2010/main" val="30283583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ea typeface="Calibri"/>
                <a:cs typeface="Calibri"/>
              </a:rPr>
              <a:t>Andres</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102</a:t>
            </a:fld>
            <a:endParaRPr lang="nl-NL"/>
          </a:p>
        </p:txBody>
      </p:sp>
    </p:spTree>
    <p:extLst>
      <p:ext uri="{BB962C8B-B14F-4D97-AF65-F5344CB8AC3E}">
        <p14:creationId xmlns:p14="http://schemas.microsoft.com/office/powerpoint/2010/main" val="34974352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Wout</a:t>
            </a:r>
          </a:p>
        </p:txBody>
      </p:sp>
      <p:sp>
        <p:nvSpPr>
          <p:cNvPr id="4" name="Slide Number Placeholder 3"/>
          <p:cNvSpPr>
            <a:spLocks noGrp="1"/>
          </p:cNvSpPr>
          <p:nvPr>
            <p:ph type="sldNum" sz="quarter" idx="5"/>
          </p:nvPr>
        </p:nvSpPr>
        <p:spPr/>
        <p:txBody>
          <a:bodyPr/>
          <a:lstStyle/>
          <a:p>
            <a:fld id="{8954E32A-327F-AF4B-8E1F-209FBF93D26D}" type="slidenum">
              <a:rPr lang="nl-NL" smtClean="0"/>
              <a:t>103</a:t>
            </a:fld>
            <a:endParaRPr lang="nl-NL"/>
          </a:p>
        </p:txBody>
      </p:sp>
    </p:spTree>
    <p:extLst>
      <p:ext uri="{BB962C8B-B14F-4D97-AF65-F5344CB8AC3E}">
        <p14:creationId xmlns:p14="http://schemas.microsoft.com/office/powerpoint/2010/main" val="36119892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Wout</a:t>
            </a:r>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104</a:t>
            </a:fld>
            <a:endParaRPr lang="nl-NL"/>
          </a:p>
        </p:txBody>
      </p:sp>
    </p:spTree>
    <p:extLst>
      <p:ext uri="{BB962C8B-B14F-4D97-AF65-F5344CB8AC3E}">
        <p14:creationId xmlns:p14="http://schemas.microsoft.com/office/powerpoint/2010/main" val="37709896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EED4E-1EAC-36A1-915C-CA58EDD196D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0DA5E1E-6015-6AE1-2F07-3D2A466230B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BDC3787-C31C-1ACF-2F00-3A394F775D87}"/>
              </a:ext>
            </a:extLst>
          </p:cNvPr>
          <p:cNvSpPr>
            <a:spLocks noGrp="1"/>
          </p:cNvSpPr>
          <p:nvPr>
            <p:ph type="body" idx="1"/>
          </p:nvPr>
        </p:nvSpPr>
        <p:spPr/>
        <p:txBody>
          <a:bodyPr/>
          <a:lstStyle/>
          <a:p>
            <a:r>
              <a:rPr lang="en-US"/>
              <a:t>Wout</a:t>
            </a:r>
          </a:p>
        </p:txBody>
      </p:sp>
      <p:sp>
        <p:nvSpPr>
          <p:cNvPr id="4" name="Tijdelijke aanduiding voor dianummer 3">
            <a:extLst>
              <a:ext uri="{FF2B5EF4-FFF2-40B4-BE49-F238E27FC236}">
                <a16:creationId xmlns:a16="http://schemas.microsoft.com/office/drawing/2014/main" id="{7B11D4D4-E5A3-0457-D069-C166E916AB7B}"/>
              </a:ext>
            </a:extLst>
          </p:cNvPr>
          <p:cNvSpPr>
            <a:spLocks noGrp="1"/>
          </p:cNvSpPr>
          <p:nvPr>
            <p:ph type="sldNum" sz="quarter" idx="5"/>
          </p:nvPr>
        </p:nvSpPr>
        <p:spPr/>
        <p:txBody>
          <a:bodyPr/>
          <a:lstStyle/>
          <a:p>
            <a:fld id="{8954E32A-327F-AF4B-8E1F-209FBF93D26D}" type="slidenum">
              <a:rPr lang="nl-NL" smtClean="0"/>
              <a:t>105</a:t>
            </a:fld>
            <a:endParaRPr lang="nl-NL"/>
          </a:p>
        </p:txBody>
      </p:sp>
    </p:spTree>
    <p:extLst>
      <p:ext uri="{BB962C8B-B14F-4D97-AF65-F5344CB8AC3E}">
        <p14:creationId xmlns:p14="http://schemas.microsoft.com/office/powerpoint/2010/main" val="18962646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1F482-8933-E733-6486-E95A681268E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820D744-ABF8-99D6-6C0B-6E75658E68B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08AFAFB-1F7C-E266-3DE9-27843B2CE2E2}"/>
              </a:ext>
            </a:extLst>
          </p:cNvPr>
          <p:cNvSpPr>
            <a:spLocks noGrp="1"/>
          </p:cNvSpPr>
          <p:nvPr>
            <p:ph type="body" idx="1"/>
          </p:nvPr>
        </p:nvSpPr>
        <p:spPr/>
        <p:txBody>
          <a:bodyPr/>
          <a:lstStyle/>
          <a:p>
            <a:r>
              <a:rPr lang="en-US"/>
              <a:t>Wout</a:t>
            </a:r>
          </a:p>
        </p:txBody>
      </p:sp>
      <p:sp>
        <p:nvSpPr>
          <p:cNvPr id="4" name="Tijdelijke aanduiding voor dianummer 3">
            <a:extLst>
              <a:ext uri="{FF2B5EF4-FFF2-40B4-BE49-F238E27FC236}">
                <a16:creationId xmlns:a16="http://schemas.microsoft.com/office/drawing/2014/main" id="{868F08C0-B9D3-2935-31E8-E15A3A6A59D8}"/>
              </a:ext>
            </a:extLst>
          </p:cNvPr>
          <p:cNvSpPr>
            <a:spLocks noGrp="1"/>
          </p:cNvSpPr>
          <p:nvPr>
            <p:ph type="sldNum" sz="quarter" idx="5"/>
          </p:nvPr>
        </p:nvSpPr>
        <p:spPr/>
        <p:txBody>
          <a:bodyPr/>
          <a:lstStyle/>
          <a:p>
            <a:fld id="{8954E32A-327F-AF4B-8E1F-209FBF93D26D}" type="slidenum">
              <a:rPr lang="nl-NL" smtClean="0"/>
              <a:t>106</a:t>
            </a:fld>
            <a:endParaRPr lang="nl-NL"/>
          </a:p>
        </p:txBody>
      </p:sp>
    </p:spTree>
    <p:extLst>
      <p:ext uri="{BB962C8B-B14F-4D97-AF65-F5344CB8AC3E}">
        <p14:creationId xmlns:p14="http://schemas.microsoft.com/office/powerpoint/2010/main" val="12351322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Wout</a:t>
            </a:r>
          </a:p>
        </p:txBody>
      </p:sp>
      <p:sp>
        <p:nvSpPr>
          <p:cNvPr id="4" name="Slide Number Placeholder 3"/>
          <p:cNvSpPr>
            <a:spLocks noGrp="1"/>
          </p:cNvSpPr>
          <p:nvPr>
            <p:ph type="sldNum" sz="quarter" idx="5"/>
          </p:nvPr>
        </p:nvSpPr>
        <p:spPr/>
        <p:txBody>
          <a:bodyPr/>
          <a:lstStyle/>
          <a:p>
            <a:fld id="{8954E32A-327F-AF4B-8E1F-209FBF93D26D}" type="slidenum">
              <a:rPr lang="nl-NL" smtClean="0"/>
              <a:t>107</a:t>
            </a:fld>
            <a:endParaRPr lang="nl-NL"/>
          </a:p>
        </p:txBody>
      </p:sp>
    </p:spTree>
    <p:extLst>
      <p:ext uri="{BB962C8B-B14F-4D97-AF65-F5344CB8AC3E}">
        <p14:creationId xmlns:p14="http://schemas.microsoft.com/office/powerpoint/2010/main" val="3048571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a:srcRect/>
          <a:stretch/>
        </p:blipFill>
        <p:spPr>
          <a:xfrm>
            <a:off x="360000" y="399216"/>
            <a:ext cx="2530452" cy="804433"/>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a:t>Click to edit Master title style</a:t>
            </a:r>
            <a:endParaRPr lang="nl-NL"/>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13/05/2025</a:t>
            </a:fld>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47536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13/05/2025</a:t>
            </a:fld>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13/05/2025</a:t>
            </a:fld>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13/05/2025</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85222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13/05/2025</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a:t>Click to edit Master title style</a:t>
            </a:r>
            <a:endParaRPr lang="nl-NL"/>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E566779-A426-4C6E-B33F-12BA9B572EC4}" type="datetime1">
              <a:rPr lang="nl-BE" smtClean="0"/>
              <a:t>13/05/2025</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E40DF61B-1080-4D20-8EAC-F5AC55182461}" type="datetime1">
              <a:rPr lang="nl-BE" smtClean="0"/>
              <a:t>13/05/2025</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13/05/2025</a:t>
            </a:fld>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‹nr.›</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Tijdelijke aanduiding voor datum 6"/>
          <p:cNvSpPr>
            <a:spLocks noGrp="1"/>
          </p:cNvSpPr>
          <p:nvPr>
            <p:ph type="dt" sz="half" idx="10"/>
          </p:nvPr>
        </p:nvSpPr>
        <p:spPr/>
        <p:txBody>
          <a:bodyPr/>
          <a:lstStyle/>
          <a:p>
            <a:fld id="{292342B6-1303-46D4-9581-5E95FC0B22E4}" type="datetime1">
              <a:rPr lang="nl-BE" smtClean="0"/>
              <a:t>13/05/2025</a:t>
            </a:fld>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‹nr.›</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76F3976-FDFC-4D8C-ACD3-BCE6A597C36A}" type="datetime1">
              <a:rPr lang="nl-BE" smtClean="0"/>
              <a:t>13/05/2025</a:t>
            </a:fld>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‹nr.›</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ADFEA79-DE61-4EF0-8C65-B83CEE2687EB}" type="datetime1">
              <a:rPr lang="nl-BE" smtClean="0"/>
              <a:t>13/05/2025</a:t>
            </a:fld>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‹nr.›</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a:t>Click to edit Master title style</a:t>
            </a:r>
            <a:endParaRPr lang="nl-NL"/>
          </a:p>
        </p:txBody>
      </p:sp>
      <p:sp>
        <p:nvSpPr>
          <p:cNvPr id="4" name="Tijdelijke aanduiding voor datum 3"/>
          <p:cNvSpPr>
            <a:spLocks noGrp="1"/>
          </p:cNvSpPr>
          <p:nvPr>
            <p:ph type="dt" sz="half" idx="10"/>
          </p:nvPr>
        </p:nvSpPr>
        <p:spPr/>
        <p:txBody>
          <a:bodyPr/>
          <a:lstStyle/>
          <a:p>
            <a:fld id="{FA2EC5B9-2DE2-43DC-AAE2-5679419BAC4A}" type="datetime1">
              <a:rPr lang="nl-BE" smtClean="0"/>
              <a:t>13/05/2025</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2"/>
          <a:srcRect/>
          <a:stretch/>
        </p:blipFill>
        <p:spPr>
          <a:xfrm>
            <a:off x="11041200" y="6373728"/>
            <a:ext cx="1008305" cy="320541"/>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B46EC33-4D1A-4426-91DF-270C2E654CCE}" type="datetime1">
              <a:rPr lang="nl-BE" smtClean="0"/>
              <a:t>13/05/2025</a:t>
            </a:fld>
            <a:endParaRPr lang="nl-NL"/>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a:p>
        </p:txBody>
      </p:sp>
      <p:sp>
        <p:nvSpPr>
          <p:cNvPr id="13" name="Tijdelijke aanduiding voor voettekst 4"/>
          <p:cNvSpPr txBox="1">
            <a:spLocks/>
          </p:cNvSpPr>
          <p:nvPr userDrawn="1"/>
        </p:nvSpPr>
        <p:spPr>
          <a:xfrm>
            <a:off x="5222400" y="6192000"/>
            <a:ext cx="5818800" cy="666000"/>
          </a:xfrm>
          <a:prstGeom prst="rect">
            <a:avLst/>
          </a:prstGeom>
        </p:spPr>
        <p:txBody>
          <a:bodyPr vert="horz" lIns="0" tIns="0" rIns="180000" bIns="0" rtlCol="0" anchor="ctr"/>
          <a:lstStyle>
            <a:defPPr>
              <a:defRPr lang="nl-NL"/>
            </a:defPPr>
            <a:lvl1pPr marL="0" algn="r" defTabSz="914400" rtl="0" eaLnBrk="1" latinLnBrk="0" hangingPunct="1">
              <a:defRPr sz="1200" b="1"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400" spc="30"/>
              <a:t>KU Leuven - Gent</a:t>
            </a:r>
          </a:p>
          <a:p>
            <a:r>
              <a:rPr lang="nl-NL" sz="900" b="0"/>
              <a:t>Faculteit</a:t>
            </a:r>
            <a:r>
              <a:rPr lang="nl-NL" sz="900" b="0" baseline="0"/>
              <a:t> Industriële Ingenieurswetenschappen</a:t>
            </a:r>
            <a:endParaRPr lang="nl-NL" sz="900" b="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 id="2147483699" r:id="rId10"/>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13/05/2025</a:t>
            </a:fld>
            <a:endParaRPr lang="nl-NL"/>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a:p>
        </p:txBody>
      </p:sp>
      <p:sp>
        <p:nvSpPr>
          <p:cNvPr id="10" name="Tijdelijke aanduiding voor voettekst 4"/>
          <p:cNvSpPr txBox="1">
            <a:spLocks/>
          </p:cNvSpPr>
          <p:nvPr userDrawn="1"/>
        </p:nvSpPr>
        <p:spPr>
          <a:xfrm>
            <a:off x="5222400" y="6192000"/>
            <a:ext cx="5818800" cy="666000"/>
          </a:xfrm>
          <a:prstGeom prst="rect">
            <a:avLst/>
          </a:prstGeom>
        </p:spPr>
        <p:txBody>
          <a:bodyPr vert="horz" lIns="0" tIns="0" rIns="180000" bIns="0" rtlCol="0" anchor="ctr"/>
          <a:lstStyle>
            <a:defPPr>
              <a:defRPr lang="nl-NL"/>
            </a:defPPr>
            <a:lvl1pPr marL="0" algn="r" defTabSz="914400" rtl="0" eaLnBrk="1" latinLnBrk="0" hangingPunct="1">
              <a:defRPr sz="1200" b="1"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400" spc="30"/>
              <a:t>Technologiecampus Gent</a:t>
            </a:r>
          </a:p>
          <a:p>
            <a:r>
              <a:rPr lang="nl-NL" sz="900" b="0"/>
              <a:t>Faculteit</a:t>
            </a:r>
            <a:r>
              <a:rPr lang="nl-NL" sz="900" b="0" baseline="0"/>
              <a:t> Industriële Ingenieurswetenschappen</a:t>
            </a:r>
            <a:endParaRPr lang="nl-NL" sz="900" b="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png"/><Relationship Id="rId5" Type="http://schemas.microsoft.com/office/2007/relationships/hdphoto" Target="../media/hdphoto2.wdp"/><Relationship Id="rId10" Type="http://schemas.openxmlformats.org/officeDocument/2006/relationships/image" Target="../media/image26.png"/><Relationship Id="rId4" Type="http://schemas.openxmlformats.org/officeDocument/2006/relationships/image" Target="../media/image22.png"/><Relationship Id="rId9" Type="http://schemas.microsoft.com/office/2007/relationships/hdphoto" Target="../media/hdphoto3.wdp"/></Relationships>
</file>

<file path=ppt/slides/_rels/slide10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0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10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5.png"/><Relationship Id="rId4" Type="http://schemas.openxmlformats.org/officeDocument/2006/relationships/image" Target="../media/image186.png"/></Relationships>
</file>

<file path=ppt/slides/_rels/slide1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7.png"/></Relationships>
</file>

<file path=ppt/slides/_rels/slide10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88.jpeg"/></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action.com/nl-be/p/3004917/green-boots-biologische-plantenvoeding-voor-groenten/" TargetMode="Externa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www.sciencedirect.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jpeg"/><Relationship Id="rId7"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freepik.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hyperlink" Target="https://www.sdgs.be/n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hyperlink" Target="http://www.sparkfun.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businesswales.gov.wale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png"/><Relationship Id="rId7" Type="http://schemas.microsoft.com/office/2007/relationships/hdphoto" Target="../media/hdphoto5.wdp"/><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6.wdp"/></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hyperlink" Target="https://news.oregonstate.edu/news/keeping-ph-right-range-essential" TargetMode="External"/><Relationship Id="rId3" Type="http://schemas.openxmlformats.org/officeDocument/2006/relationships/hyperlink" Target="https://www.freepik.com/" TargetMode="External"/><Relationship Id="rId7" Type="http://schemas.openxmlformats.org/officeDocument/2006/relationships/hyperlink" Target="https://www.action.com/nl-be/p/3004917/green-boots-biologische-plantenvoeding-voor-groenten/" TargetMode="External"/><Relationship Id="rId2" Type="http://schemas.openxmlformats.org/officeDocument/2006/relationships/hyperlink" Target="https://vertical-farming-ib3.github.io/" TargetMode="External"/><Relationship Id="rId1" Type="http://schemas.openxmlformats.org/officeDocument/2006/relationships/slideLayout" Target="../slideLayouts/slideLayout2.xml"/><Relationship Id="rId6" Type="http://schemas.openxmlformats.org/officeDocument/2006/relationships/hyperlink" Target="https://www.gardeningexpress.co.uk/" TargetMode="External"/><Relationship Id="rId5" Type="http://schemas.openxmlformats.org/officeDocument/2006/relationships/hyperlink" Target="https://www.agrowtronics.com/" TargetMode="External"/><Relationship Id="rId10" Type="http://schemas.openxmlformats.org/officeDocument/2006/relationships/hyperlink" Target="https://www.sparkfun.com/" TargetMode="External"/><Relationship Id="rId4" Type="http://schemas.openxmlformats.org/officeDocument/2006/relationships/hyperlink" Target="https://businesswales.gov.wales/" TargetMode="External"/><Relationship Id="rId9" Type="http://schemas.openxmlformats.org/officeDocument/2006/relationships/hyperlink" Target="https://www.sdgs.be/n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vertical-farming-ib3.github.io/" TargetMode="External"/><Relationship Id="rId2" Type="http://schemas.openxmlformats.org/officeDocument/2006/relationships/hyperlink" Target="http://homeassistant.local:8123" TargetMode="External"/><Relationship Id="rId1" Type="http://schemas.openxmlformats.org/officeDocument/2006/relationships/slideLayout" Target="../slideLayouts/slideLayout2.xml"/><Relationship Id="rId4" Type="http://schemas.openxmlformats.org/officeDocument/2006/relationships/hyperlink" Target="https://github.com/Vertical-Farming-IB3/Pla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agrowtronics.com"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gardeningexpress.co.uk/" TargetMode="External"/><Relationship Id="rId5" Type="http://schemas.microsoft.com/office/2007/relationships/hdphoto" Target="../media/hdphoto1.wdp"/><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png"/><Relationship Id="rId7" Type="http://schemas.microsoft.com/office/2007/relationships/hdphoto" Target="../media/hdphoto7.wdp"/><Relationship Id="rId12"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6.png"/><Relationship Id="rId11" Type="http://schemas.microsoft.com/office/2007/relationships/hdphoto" Target="../media/hdphoto9.wdp"/><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34.png"/><Relationship Id="rId9" Type="http://schemas.microsoft.com/office/2007/relationships/hdphoto" Target="../media/hdphoto8.wdp"/></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41.png"/><Relationship Id="rId4" Type="http://schemas.microsoft.com/office/2007/relationships/hdphoto" Target="../media/hdphoto10.wdp"/></Relationships>
</file>

<file path=ppt/slides/_rels/slide8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1.jpeg"/><Relationship Id="rId4" Type="http://schemas.microsoft.com/office/2007/relationships/hdphoto" Target="../media/hdphoto10.wdp"/><Relationship Id="rId9" Type="http://schemas.openxmlformats.org/officeDocument/2006/relationships/image" Target="../media/image142.png"/></Relationships>
</file>

<file path=ppt/slides/_rels/slide8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1.jpeg"/><Relationship Id="rId10" Type="http://schemas.openxmlformats.org/officeDocument/2006/relationships/image" Target="../media/image147.png"/><Relationship Id="rId4" Type="http://schemas.microsoft.com/office/2007/relationships/hdphoto" Target="../media/hdphoto10.wdp"/><Relationship Id="rId9" Type="http://schemas.openxmlformats.org/officeDocument/2006/relationships/image" Target="../media/image146.png"/></Relationships>
</file>

<file path=ppt/slides/_rels/slide85.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8.png"/><Relationship Id="rId3" Type="http://schemas.openxmlformats.org/officeDocument/2006/relationships/image" Target="../media/image140.png"/><Relationship Id="rId7" Type="http://schemas.openxmlformats.org/officeDocument/2006/relationships/image" Target="../media/image143.png"/><Relationship Id="rId12" Type="http://schemas.openxmlformats.org/officeDocument/2006/relationships/image" Target="../media/image15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0.jpeg"/><Relationship Id="rId5" Type="http://schemas.openxmlformats.org/officeDocument/2006/relationships/image" Target="../media/image145.png"/><Relationship Id="rId10" Type="http://schemas.openxmlformats.org/officeDocument/2006/relationships/image" Target="../media/image149.jpeg"/><Relationship Id="rId4" Type="http://schemas.microsoft.com/office/2007/relationships/hdphoto" Target="../media/hdphoto10.wdp"/><Relationship Id="rId9" Type="http://schemas.openxmlformats.org/officeDocument/2006/relationships/image" Target="../media/image147.png"/></Relationships>
</file>

<file path=ppt/slides/_rels/slide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8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3" Type="http://schemas.openxmlformats.org/officeDocument/2006/relationships/image" Target="../media/image161.png"/><Relationship Id="rId18" Type="http://schemas.openxmlformats.org/officeDocument/2006/relationships/customXml" Target="../ink/ink7.xml"/><Relationship Id="rId26" Type="http://schemas.openxmlformats.org/officeDocument/2006/relationships/customXml" Target="../ink/ink11.xml"/><Relationship Id="rId39" Type="http://schemas.openxmlformats.org/officeDocument/2006/relationships/image" Target="../media/image174.png"/><Relationship Id="rId21" Type="http://schemas.openxmlformats.org/officeDocument/2006/relationships/image" Target="../media/image165.png"/><Relationship Id="rId34" Type="http://schemas.openxmlformats.org/officeDocument/2006/relationships/customXml" Target="../ink/ink15.xml"/><Relationship Id="rId7" Type="http://schemas.openxmlformats.org/officeDocument/2006/relationships/image" Target="../media/image158.png"/><Relationship Id="rId2" Type="http://schemas.openxmlformats.org/officeDocument/2006/relationships/notesSlide" Target="../notesSlides/notesSlide86.xml"/><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169.png"/><Relationship Id="rId41"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600.png"/><Relationship Id="rId24" Type="http://schemas.openxmlformats.org/officeDocument/2006/relationships/customXml" Target="../ink/ink10.xml"/><Relationship Id="rId32" Type="http://schemas.openxmlformats.org/officeDocument/2006/relationships/customXml" Target="../ink/ink14.xml"/><Relationship Id="rId37" Type="http://schemas.openxmlformats.org/officeDocument/2006/relationships/image" Target="../media/image173.png"/><Relationship Id="rId40" Type="http://schemas.openxmlformats.org/officeDocument/2006/relationships/customXml" Target="../ink/ink18.xml"/><Relationship Id="rId5" Type="http://schemas.openxmlformats.org/officeDocument/2006/relationships/image" Target="../media/image151.png"/><Relationship Id="rId15" Type="http://schemas.openxmlformats.org/officeDocument/2006/relationships/image" Target="../media/image162.png"/><Relationship Id="rId23" Type="http://schemas.openxmlformats.org/officeDocument/2006/relationships/image" Target="../media/image166.png"/><Relationship Id="rId28" Type="http://schemas.openxmlformats.org/officeDocument/2006/relationships/customXml" Target="../ink/ink12.xml"/><Relationship Id="rId36" Type="http://schemas.openxmlformats.org/officeDocument/2006/relationships/customXml" Target="../ink/ink16.xml"/><Relationship Id="rId10" Type="http://schemas.openxmlformats.org/officeDocument/2006/relationships/customXml" Target="../ink/ink3.xml"/><Relationship Id="rId19" Type="http://schemas.openxmlformats.org/officeDocument/2006/relationships/image" Target="../media/image164.png"/><Relationship Id="rId31" Type="http://schemas.openxmlformats.org/officeDocument/2006/relationships/image" Target="../media/image170.png"/><Relationship Id="rId4" Type="http://schemas.openxmlformats.org/officeDocument/2006/relationships/image" Target="../media/image161.jpeg"/><Relationship Id="rId9" Type="http://schemas.openxmlformats.org/officeDocument/2006/relationships/image" Target="../media/image1590.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168.png"/><Relationship Id="rId30" Type="http://schemas.openxmlformats.org/officeDocument/2006/relationships/customXml" Target="../ink/ink13.xml"/><Relationship Id="rId35" Type="http://schemas.openxmlformats.org/officeDocument/2006/relationships/image" Target="../media/image172.png"/><Relationship Id="rId8" Type="http://schemas.openxmlformats.org/officeDocument/2006/relationships/customXml" Target="../ink/ink2.xml"/><Relationship Id="rId3" Type="http://schemas.openxmlformats.org/officeDocument/2006/relationships/image" Target="../media/image160.png"/><Relationship Id="rId12" Type="http://schemas.openxmlformats.org/officeDocument/2006/relationships/customXml" Target="../ink/ink4.xml"/><Relationship Id="rId17" Type="http://schemas.openxmlformats.org/officeDocument/2006/relationships/image" Target="../media/image163.png"/><Relationship Id="rId25" Type="http://schemas.openxmlformats.org/officeDocument/2006/relationships/image" Target="../media/image167.png"/><Relationship Id="rId33" Type="http://schemas.openxmlformats.org/officeDocument/2006/relationships/image" Target="../media/image171.png"/><Relationship Id="rId38" Type="http://schemas.openxmlformats.org/officeDocument/2006/relationships/customXml" Target="../ink/ink17.xml"/></Relationships>
</file>

<file path=ppt/slides/_rels/slide95.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2.jpeg"/></Relationships>
</file>

<file path=ppt/slides/_rels/slide9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63.jpeg"/></Relationships>
</file>

<file path=ppt/slides/_rels/slide9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64.jpeg"/></Relationships>
</file>

<file path=ppt/slides/_rels/slide98.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99.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78.jpeg"/><Relationship Id="rId4" Type="http://schemas.openxmlformats.org/officeDocument/2006/relationships/image" Target="../media/image16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575999" y="2131546"/>
            <a:ext cx="7869639" cy="2603138"/>
          </a:xfrm>
        </p:spPr>
        <p:txBody>
          <a:bodyPr/>
          <a:lstStyle/>
          <a:p>
            <a:r>
              <a:rPr lang="nl-BE" noProof="0">
                <a:latin typeface="Arial"/>
                <a:cs typeface="Arial"/>
              </a:rPr>
              <a:t>Eindpresentatie semester 2 – IB3</a:t>
            </a:r>
            <a:br>
              <a:rPr lang="nl-BE" noProof="0">
                <a:latin typeface="Arial"/>
                <a:cs typeface="Arial"/>
              </a:rPr>
            </a:br>
            <a:r>
              <a:rPr lang="nl-BE" b="1" noProof="0" err="1">
                <a:latin typeface="Arial"/>
                <a:cs typeface="Arial"/>
              </a:rPr>
              <a:t>Vertical</a:t>
            </a:r>
            <a:r>
              <a:rPr lang="nl-BE" b="1" noProof="0">
                <a:latin typeface="Arial"/>
                <a:cs typeface="Arial"/>
              </a:rPr>
              <a:t> Farm: </a:t>
            </a:r>
            <a:r>
              <a:rPr lang="nl-BE" b="1" noProof="0">
                <a:solidFill>
                  <a:srgbClr val="92D050"/>
                </a:solidFill>
                <a:latin typeface="Arial"/>
                <a:cs typeface="Arial"/>
              </a:rPr>
              <a:t>"</a:t>
            </a:r>
            <a:r>
              <a:rPr lang="nl-BE" b="1" noProof="0" err="1">
                <a:solidFill>
                  <a:srgbClr val="92D050"/>
                </a:solidFill>
                <a:latin typeface="Arial"/>
                <a:cs typeface="Arial"/>
              </a:rPr>
              <a:t>Plan-T</a:t>
            </a:r>
            <a:r>
              <a:rPr lang="nl-BE" b="1" noProof="0">
                <a:solidFill>
                  <a:srgbClr val="92D050"/>
                </a:solidFill>
                <a:latin typeface="Arial"/>
                <a:cs typeface="Arial"/>
              </a:rPr>
              <a:t>"</a:t>
            </a:r>
            <a:endParaRPr lang="nl-BE" b="1" noProof="0">
              <a:solidFill>
                <a:srgbClr val="92D050"/>
              </a:solidFill>
            </a:endParaRPr>
          </a:p>
        </p:txBody>
      </p:sp>
      <p:sp>
        <p:nvSpPr>
          <p:cNvPr id="5" name="Ondertitel 4"/>
          <p:cNvSpPr>
            <a:spLocks noGrp="1"/>
          </p:cNvSpPr>
          <p:nvPr>
            <p:ph type="subTitle" idx="1"/>
          </p:nvPr>
        </p:nvSpPr>
        <p:spPr>
          <a:xfrm>
            <a:off x="575999" y="5392801"/>
            <a:ext cx="9641940" cy="730188"/>
          </a:xfrm>
        </p:spPr>
        <p:txBody>
          <a:bodyPr>
            <a:normAutofit/>
          </a:bodyPr>
          <a:lstStyle/>
          <a:p>
            <a:r>
              <a:rPr lang="nl-BE" noProof="0"/>
              <a:t>Faculteit Industriële Ingenieurswetenschappen</a:t>
            </a:r>
          </a:p>
        </p:txBody>
      </p:sp>
      <p:sp>
        <p:nvSpPr>
          <p:cNvPr id="2" name="TextBox 1">
            <a:extLst>
              <a:ext uri="{FF2B5EF4-FFF2-40B4-BE49-F238E27FC236}">
                <a16:creationId xmlns:a16="http://schemas.microsoft.com/office/drawing/2014/main" id="{9EC253B3-9E83-164A-D730-C05603DB444E}"/>
              </a:ext>
            </a:extLst>
          </p:cNvPr>
          <p:cNvSpPr txBox="1"/>
          <p:nvPr/>
        </p:nvSpPr>
        <p:spPr>
          <a:xfrm>
            <a:off x="8447634" y="529387"/>
            <a:ext cx="357867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lgn="r"/>
            <a:endParaRPr lang="nl-BE" b="1" noProof="0">
              <a:solidFill>
                <a:schemeClr val="bg1"/>
              </a:solidFill>
              <a:cs typeface="Arial"/>
            </a:endParaRPr>
          </a:p>
          <a:p>
            <a:pPr lvl="2" algn="r"/>
            <a:r>
              <a:rPr lang="nl-BE" b="1" noProof="0">
                <a:solidFill>
                  <a:schemeClr val="bg1"/>
                </a:solidFill>
                <a:cs typeface="Arial"/>
              </a:rPr>
              <a:t>Elias Neels</a:t>
            </a:r>
          </a:p>
          <a:p>
            <a:pPr lvl="2" algn="r"/>
            <a:r>
              <a:rPr lang="nl-BE" b="1">
                <a:solidFill>
                  <a:schemeClr val="bg1"/>
                </a:solidFill>
                <a:cs typeface="Arial"/>
              </a:rPr>
              <a:t>Cas </a:t>
            </a:r>
            <a:r>
              <a:rPr lang="nl-BE" b="1" err="1">
                <a:solidFill>
                  <a:schemeClr val="bg1"/>
                </a:solidFill>
                <a:cs typeface="Arial"/>
              </a:rPr>
              <a:t>Truyers</a:t>
            </a:r>
            <a:endParaRPr lang="nl-BE" err="1">
              <a:solidFill>
                <a:schemeClr val="bg1"/>
              </a:solidFill>
              <a:cs typeface="Arial"/>
            </a:endParaRPr>
          </a:p>
          <a:p>
            <a:pPr lvl="2" algn="r"/>
            <a:r>
              <a:rPr lang="nl-BE" b="1">
                <a:solidFill>
                  <a:schemeClr val="bg1"/>
                </a:solidFill>
                <a:cs typeface="Arial"/>
              </a:rPr>
              <a:t>Beau </a:t>
            </a:r>
            <a:r>
              <a:rPr lang="nl-BE" b="1" err="1">
                <a:solidFill>
                  <a:schemeClr val="bg1"/>
                </a:solidFill>
                <a:cs typeface="Arial"/>
              </a:rPr>
              <a:t>Forrez</a:t>
            </a:r>
          </a:p>
          <a:p>
            <a:pPr lvl="2" algn="r"/>
            <a:r>
              <a:rPr lang="nl-BE" b="1" noProof="0">
                <a:solidFill>
                  <a:schemeClr val="bg1"/>
                </a:solidFill>
                <a:cs typeface="Arial"/>
              </a:rPr>
              <a:t>Wout </a:t>
            </a:r>
            <a:r>
              <a:rPr lang="nl-BE" b="1" noProof="0" err="1">
                <a:solidFill>
                  <a:schemeClr val="bg1"/>
                </a:solidFill>
                <a:cs typeface="Arial"/>
              </a:rPr>
              <a:t>Batselé</a:t>
            </a:r>
            <a:endParaRPr lang="nl-BE" b="1" noProof="0">
              <a:solidFill>
                <a:schemeClr val="bg1"/>
              </a:solidFill>
              <a:cs typeface="Arial"/>
            </a:endParaRPr>
          </a:p>
          <a:p>
            <a:pPr lvl="2" algn="r"/>
            <a:r>
              <a:rPr lang="nl-BE" b="1" noProof="0">
                <a:solidFill>
                  <a:schemeClr val="bg1"/>
                </a:solidFill>
                <a:cs typeface="Arial"/>
              </a:rPr>
              <a:t>Charlotte Bert</a:t>
            </a:r>
          </a:p>
          <a:p>
            <a:pPr lvl="2" algn="r"/>
            <a:r>
              <a:rPr lang="nl-BE" b="1" noProof="0">
                <a:solidFill>
                  <a:schemeClr val="bg1"/>
                </a:solidFill>
                <a:cs typeface="Arial"/>
              </a:rPr>
              <a:t>Kjell </a:t>
            </a:r>
            <a:r>
              <a:rPr lang="nl-BE" b="1" noProof="0" err="1">
                <a:solidFill>
                  <a:schemeClr val="bg1"/>
                </a:solidFill>
                <a:cs typeface="Arial"/>
              </a:rPr>
              <a:t>Naessens</a:t>
            </a:r>
            <a:endParaRPr lang="nl-BE" b="1" noProof="0">
              <a:solidFill>
                <a:schemeClr val="bg1"/>
              </a:solidFill>
              <a:cs typeface="Arial"/>
            </a:endParaRPr>
          </a:p>
          <a:p>
            <a:pPr lvl="2" algn="r"/>
            <a:r>
              <a:rPr lang="nl-BE" b="1" noProof="0">
                <a:solidFill>
                  <a:schemeClr val="bg1"/>
                </a:solidFill>
                <a:cs typeface="Arial"/>
              </a:rPr>
              <a:t>Niels </a:t>
            </a:r>
            <a:r>
              <a:rPr lang="nl-BE" b="1" noProof="0" err="1">
                <a:solidFill>
                  <a:schemeClr val="bg1"/>
                </a:solidFill>
                <a:cs typeface="Arial"/>
              </a:rPr>
              <a:t>Verhoeve</a:t>
            </a:r>
            <a:endParaRPr lang="nl-BE" b="1" noProof="0">
              <a:solidFill>
                <a:schemeClr val="bg1"/>
              </a:solidFill>
              <a:cs typeface="Arial"/>
            </a:endParaRPr>
          </a:p>
          <a:p>
            <a:pPr lvl="2" algn="r"/>
            <a:r>
              <a:rPr lang="nl-BE" b="1" noProof="0">
                <a:solidFill>
                  <a:schemeClr val="bg1"/>
                </a:solidFill>
                <a:cs typeface="Arial"/>
              </a:rPr>
              <a:t>Stijn Verhaeghe</a:t>
            </a:r>
          </a:p>
          <a:p>
            <a:pPr lvl="2" algn="r"/>
            <a:r>
              <a:rPr lang="nl-BE" b="1" noProof="0">
                <a:solidFill>
                  <a:schemeClr val="bg1"/>
                </a:solidFill>
                <a:cs typeface="Arial"/>
              </a:rPr>
              <a:t>Andres Bosman</a:t>
            </a:r>
          </a:p>
          <a:p>
            <a:pPr lvl="2" algn="r"/>
            <a:r>
              <a:rPr lang="nl-BE" b="1" noProof="0">
                <a:solidFill>
                  <a:schemeClr val="bg1"/>
                </a:solidFill>
                <a:cs typeface="Arial"/>
              </a:rPr>
              <a:t>Wouter </a:t>
            </a:r>
            <a:r>
              <a:rPr lang="nl-BE" b="1" noProof="0" err="1">
                <a:solidFill>
                  <a:schemeClr val="bg1"/>
                </a:solidFill>
                <a:cs typeface="Arial"/>
              </a:rPr>
              <a:t>Fouquet</a:t>
            </a:r>
            <a:endParaRPr lang="nl-BE" b="1" noProof="0">
              <a:solidFill>
                <a:schemeClr val="bg1"/>
              </a:solidFill>
              <a:cs typeface="Arial"/>
            </a:endParaRPr>
          </a:p>
          <a:p>
            <a:pPr lvl="2" algn="r"/>
            <a:r>
              <a:rPr lang="nl-BE" b="1" noProof="0">
                <a:solidFill>
                  <a:schemeClr val="bg1"/>
                </a:solidFill>
                <a:cs typeface="Arial"/>
              </a:rPr>
              <a:t>Daan Vercammen</a:t>
            </a:r>
          </a:p>
          <a:p>
            <a:pPr lvl="2" algn="r"/>
            <a:r>
              <a:rPr lang="nl-BE" b="1">
                <a:solidFill>
                  <a:schemeClr val="bg1"/>
                </a:solidFill>
                <a:cs typeface="Arial"/>
              </a:rPr>
              <a:t>Sander De </a:t>
            </a:r>
            <a:r>
              <a:rPr lang="nl-BE" b="1" err="1">
                <a:solidFill>
                  <a:schemeClr val="bg1"/>
                </a:solidFill>
                <a:cs typeface="Arial"/>
              </a:rPr>
              <a:t>Stercke</a:t>
            </a:r>
            <a:endParaRPr lang="nl-BE">
              <a:solidFill>
                <a:schemeClr val="bg1"/>
              </a:solidFill>
            </a:endParaRPr>
          </a:p>
          <a:p>
            <a:pPr lvl="2" algn="r"/>
            <a:r>
              <a:rPr lang="nl-BE" b="1" noProof="0">
                <a:solidFill>
                  <a:schemeClr val="bg1"/>
                </a:solidFill>
                <a:cs typeface="Arial"/>
              </a:rPr>
              <a:t>Sander </a:t>
            </a:r>
            <a:r>
              <a:rPr lang="nl-BE" b="1" noProof="0" err="1">
                <a:solidFill>
                  <a:schemeClr val="bg1"/>
                </a:solidFill>
                <a:cs typeface="Arial"/>
              </a:rPr>
              <a:t>Haustraete</a:t>
            </a:r>
            <a:endParaRPr lang="nl-BE" b="1" noProof="0">
              <a:solidFill>
                <a:schemeClr val="bg1"/>
              </a:solidFill>
              <a:cs typeface="Arial"/>
            </a:endParaRPr>
          </a:p>
          <a:p>
            <a:pPr lvl="2" algn="r"/>
            <a:r>
              <a:rPr lang="nl-BE" b="1" noProof="0" err="1">
                <a:solidFill>
                  <a:schemeClr val="bg1"/>
                </a:solidFill>
                <a:cs typeface="Arial"/>
              </a:rPr>
              <a:t>Syme</a:t>
            </a:r>
            <a:r>
              <a:rPr lang="nl-BE" b="1" noProof="0">
                <a:solidFill>
                  <a:schemeClr val="bg1"/>
                </a:solidFill>
                <a:cs typeface="Arial"/>
              </a:rPr>
              <a:t> </a:t>
            </a:r>
            <a:r>
              <a:rPr lang="nl-BE" b="1" noProof="0" err="1">
                <a:solidFill>
                  <a:schemeClr val="bg1"/>
                </a:solidFill>
                <a:cs typeface="Arial"/>
              </a:rPr>
              <a:t>Vandenbosh</a:t>
            </a:r>
            <a:endParaRPr lang="nl-BE" b="1" noProof="0">
              <a:solidFill>
                <a:schemeClr val="bg1"/>
              </a:solidFill>
              <a:cs typeface="Arial"/>
            </a:endParaRPr>
          </a:p>
          <a:p>
            <a:pPr lvl="2" algn="r"/>
            <a:r>
              <a:rPr lang="nl-BE" b="1" noProof="0">
                <a:solidFill>
                  <a:schemeClr val="bg1"/>
                </a:solidFill>
                <a:cs typeface="Arial"/>
              </a:rPr>
              <a:t>Arne Van der Stede</a:t>
            </a:r>
          </a:p>
        </p:txBody>
      </p:sp>
      <p:pic>
        <p:nvPicPr>
          <p:cNvPr id="6" name="Picture Placeholder 8" descr="A blue circle with green leaves on shelves">
            <a:extLst>
              <a:ext uri="{FF2B5EF4-FFF2-40B4-BE49-F238E27FC236}">
                <a16:creationId xmlns:a16="http://schemas.microsoft.com/office/drawing/2014/main" id="{41B8EF29-89CD-9841-E92A-A32CFA58A581}"/>
              </a:ext>
            </a:extLst>
          </p:cNvPr>
          <p:cNvPicPr>
            <a:picLocks noChangeAspect="1"/>
          </p:cNvPicPr>
          <p:nvPr/>
        </p:nvPicPr>
        <p:blipFill>
          <a:blip r:embed="rId3"/>
          <a:srcRect t="-13866" r="-388" b="-8403"/>
          <a:stretch/>
        </p:blipFill>
        <p:spPr>
          <a:xfrm>
            <a:off x="10239481" y="5080250"/>
            <a:ext cx="1459792" cy="1781611"/>
          </a:xfrm>
          <a:prstGeom prst="rect">
            <a:avLst/>
          </a:prstGeom>
          <a:ln>
            <a:noFill/>
          </a:ln>
          <a:effectLst>
            <a:outerShdw blurRad="292100" dist="139700" dir="2700000" algn="tl" rotWithShape="0">
              <a:srgbClr val="333333">
                <a:alpha val="65000"/>
              </a:srgbClr>
            </a:outerShdw>
          </a:effectLst>
        </p:spPr>
      </p:pic>
      <p:pic>
        <p:nvPicPr>
          <p:cNvPr id="7" name="Picture 6" descr="Water Icon PNG, Vector, PSD, and Clipart With Transparent Background for  Free Download | Pngtree">
            <a:extLst>
              <a:ext uri="{FF2B5EF4-FFF2-40B4-BE49-F238E27FC236}">
                <a16:creationId xmlns:a16="http://schemas.microsoft.com/office/drawing/2014/main" id="{CDF765C9-D137-2C5F-A3BC-39433175537F}"/>
              </a:ext>
            </a:extLst>
          </p:cNvPr>
          <p:cNvPicPr>
            <a:picLocks noChangeAspect="1"/>
          </p:cNvPicPr>
          <p:nvPr/>
        </p:nvPicPr>
        <p:blipFill>
          <a:blip r:embed="rId4"/>
          <a:stretch>
            <a:fillRect/>
          </a:stretch>
        </p:blipFill>
        <p:spPr>
          <a:xfrm flipH="1">
            <a:off x="9478544" y="5700509"/>
            <a:ext cx="560177" cy="549032"/>
          </a:xfrm>
          <a:prstGeom prst="rect">
            <a:avLst/>
          </a:prstGeom>
        </p:spPr>
      </p:pic>
      <p:pic>
        <p:nvPicPr>
          <p:cNvPr id="9" name="Picture 8" descr="Free Bulb SVG, PNG Icon, Symbol. Download Image.">
            <a:extLst>
              <a:ext uri="{FF2B5EF4-FFF2-40B4-BE49-F238E27FC236}">
                <a16:creationId xmlns:a16="http://schemas.microsoft.com/office/drawing/2014/main" id="{48298A0F-A484-55ED-0979-CB6AF56CEAE3}"/>
              </a:ext>
            </a:extLst>
          </p:cNvPr>
          <p:cNvPicPr>
            <a:picLocks noChangeAspect="1"/>
          </p:cNvPicPr>
          <p:nvPr/>
        </p:nvPicPr>
        <p:blipFill>
          <a:blip r:embed="rId5"/>
          <a:stretch>
            <a:fillRect/>
          </a:stretch>
        </p:blipFill>
        <p:spPr>
          <a:xfrm flipH="1">
            <a:off x="9554608" y="6288144"/>
            <a:ext cx="409847" cy="418929"/>
          </a:xfrm>
          <a:prstGeom prst="rect">
            <a:avLst/>
          </a:prstGeom>
        </p:spPr>
      </p:pic>
      <p:pic>
        <p:nvPicPr>
          <p:cNvPr id="11" name="Picture 10" descr="A green leafy plant with black background&#10;&#10;AI-generated content may be incorrect.">
            <a:extLst>
              <a:ext uri="{FF2B5EF4-FFF2-40B4-BE49-F238E27FC236}">
                <a16:creationId xmlns:a16="http://schemas.microsoft.com/office/drawing/2014/main" id="{11660F11-D989-7D44-1D2D-619A0B927EE1}"/>
              </a:ext>
            </a:extLst>
          </p:cNvPr>
          <p:cNvPicPr>
            <a:picLocks noChangeAspect="1"/>
          </p:cNvPicPr>
          <p:nvPr/>
        </p:nvPicPr>
        <p:blipFill>
          <a:blip r:embed="rId6"/>
          <a:stretch>
            <a:fillRect/>
          </a:stretch>
        </p:blipFill>
        <p:spPr>
          <a:xfrm flipH="1">
            <a:off x="9627858" y="5347467"/>
            <a:ext cx="265570" cy="265038"/>
          </a:xfrm>
          <a:prstGeom prst="rect">
            <a:avLst/>
          </a:prstGeom>
        </p:spPr>
      </p:pic>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EBDF3-D5EE-807D-5DFC-5FCF05AF57AD}"/>
            </a:ext>
          </a:extLst>
        </p:cNvPr>
        <p:cNvGrpSpPr/>
        <p:nvPr/>
      </p:nvGrpSpPr>
      <p:grpSpPr>
        <a:xfrm>
          <a:off x="0" y="0"/>
          <a:ext cx="0" cy="0"/>
          <a:chOff x="0" y="0"/>
          <a:chExt cx="0" cy="0"/>
        </a:xfrm>
      </p:grpSpPr>
      <p:pic>
        <p:nvPicPr>
          <p:cNvPr id="5" name="Content Placeholder 4" descr="Basil PNG transparent image download, size: 788x459px">
            <a:extLst>
              <a:ext uri="{FF2B5EF4-FFF2-40B4-BE49-F238E27FC236}">
                <a16:creationId xmlns:a16="http://schemas.microsoft.com/office/drawing/2014/main" id="{2DA03C08-FEAF-444F-38AE-18E324223E8D}"/>
              </a:ext>
            </a:extLst>
          </p:cNvPr>
          <p:cNvPicPr>
            <a:picLocks noGrp="1" noChangeAspect="1"/>
          </p:cNvPicPr>
          <p:nvPr>
            <p:ph idx="1"/>
          </p:nvPr>
        </p:nvPicPr>
        <p:blipFill>
          <a:blip r:embed="rId3"/>
          <a:stretch>
            <a:fillRect/>
          </a:stretch>
        </p:blipFill>
        <p:spPr>
          <a:xfrm>
            <a:off x="279464" y="1547325"/>
            <a:ext cx="2153332" cy="1175567"/>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DA86A727-1EFD-B96A-BC72-2508AB91C7EF}"/>
              </a:ext>
            </a:extLst>
          </p:cNvPr>
          <p:cNvSpPr>
            <a:spLocks noGrp="1"/>
          </p:cNvSpPr>
          <p:nvPr>
            <p:ph type="sldNum" sz="quarter" idx="12"/>
          </p:nvPr>
        </p:nvSpPr>
        <p:spPr/>
        <p:txBody>
          <a:bodyPr/>
          <a:lstStyle/>
          <a:p>
            <a:fld id="{0A297500-7527-634B-90F4-69D0994C32B4}" type="slidenum">
              <a:rPr lang="nl-BE" noProof="0" smtClean="0"/>
              <a:t>10</a:t>
            </a:fld>
            <a:endParaRPr lang="nl-BE" noProof="0"/>
          </a:p>
        </p:txBody>
      </p:sp>
      <p:sp>
        <p:nvSpPr>
          <p:cNvPr id="4" name="Title 3">
            <a:extLst>
              <a:ext uri="{FF2B5EF4-FFF2-40B4-BE49-F238E27FC236}">
                <a16:creationId xmlns:a16="http://schemas.microsoft.com/office/drawing/2014/main" id="{E6134D97-6FD0-381B-6F39-F5010537A18F}"/>
              </a:ext>
            </a:extLst>
          </p:cNvPr>
          <p:cNvSpPr>
            <a:spLocks noGrp="1"/>
          </p:cNvSpPr>
          <p:nvPr>
            <p:ph type="title"/>
          </p:nvPr>
        </p:nvSpPr>
        <p:spPr/>
        <p:txBody>
          <a:bodyPr/>
          <a:lstStyle/>
          <a:p>
            <a:r>
              <a:rPr lang="nl-BE">
                <a:latin typeface="Arial"/>
                <a:cs typeface="Arial"/>
              </a:rPr>
              <a:t>Planten</a:t>
            </a:r>
            <a:endParaRPr lang="nl-BE" noProof="0"/>
          </a:p>
        </p:txBody>
      </p:sp>
      <p:pic>
        <p:nvPicPr>
          <p:cNvPr id="6" name="Picture 5" descr="Top View Of Fresh Coriander Leaves On White Background, Coriander, Fresh  Coriander Leaves, Fresh Coriander PNG Transparent Image and Clipart for  Free Download">
            <a:extLst>
              <a:ext uri="{FF2B5EF4-FFF2-40B4-BE49-F238E27FC236}">
                <a16:creationId xmlns:a16="http://schemas.microsoft.com/office/drawing/2014/main" id="{4A281CEA-00A8-0C75-22EE-EAA7B788B1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114845" y="1130099"/>
            <a:ext cx="1751026" cy="1780497"/>
          </a:xfrm>
          <a:prstGeom prst="rect">
            <a:avLst/>
          </a:prstGeom>
          <a:ln>
            <a:noFill/>
          </a:ln>
          <a:effectLst>
            <a:outerShdw blurRad="292100" dist="139700" dir="2700000" algn="tl" rotWithShape="0">
              <a:srgbClr val="333333">
                <a:alpha val="65000"/>
              </a:srgbClr>
            </a:outerShdw>
          </a:effectLst>
        </p:spPr>
      </p:pic>
      <p:pic>
        <p:nvPicPr>
          <p:cNvPr id="7" name="Picture 6" descr="Mint png with AI generated. 31760196 PNG">
            <a:extLst>
              <a:ext uri="{FF2B5EF4-FFF2-40B4-BE49-F238E27FC236}">
                <a16:creationId xmlns:a16="http://schemas.microsoft.com/office/drawing/2014/main" id="{5E151DEA-99C2-E089-8C97-01A1627A0DF7}"/>
              </a:ext>
            </a:extLst>
          </p:cNvPr>
          <p:cNvPicPr>
            <a:picLocks noChangeAspect="1"/>
          </p:cNvPicPr>
          <p:nvPr/>
        </p:nvPicPr>
        <p:blipFill>
          <a:blip r:embed="rId6"/>
          <a:stretch>
            <a:fillRect/>
          </a:stretch>
        </p:blipFill>
        <p:spPr>
          <a:xfrm>
            <a:off x="2815021" y="1324037"/>
            <a:ext cx="2009423" cy="1398622"/>
          </a:xfrm>
          <a:prstGeom prst="rect">
            <a:avLst/>
          </a:prstGeom>
          <a:ln>
            <a:noFill/>
          </a:ln>
          <a:effectLst>
            <a:outerShdw blurRad="292100" dist="139700" dir="2700000" algn="tl" rotWithShape="0">
              <a:srgbClr val="333333">
                <a:alpha val="65000"/>
              </a:srgbClr>
            </a:outerShdw>
          </a:effectLst>
        </p:spPr>
      </p:pic>
      <p:pic>
        <p:nvPicPr>
          <p:cNvPr id="8" name="Picture 7" descr="Oregano PNG Transparent Images Free Download | Vector Files | Pngtree">
            <a:extLst>
              <a:ext uri="{FF2B5EF4-FFF2-40B4-BE49-F238E27FC236}">
                <a16:creationId xmlns:a16="http://schemas.microsoft.com/office/drawing/2014/main" id="{68399C6D-FD61-61C7-1315-F196FD6647C1}"/>
              </a:ext>
            </a:extLst>
          </p:cNvPr>
          <p:cNvPicPr>
            <a:picLocks noChangeAspect="1"/>
          </p:cNvPicPr>
          <p:nvPr/>
        </p:nvPicPr>
        <p:blipFill>
          <a:blip r:embed="rId7"/>
          <a:stretch>
            <a:fillRect/>
          </a:stretch>
        </p:blipFill>
        <p:spPr>
          <a:xfrm>
            <a:off x="7828844" y="1096492"/>
            <a:ext cx="2009423" cy="2009423"/>
          </a:xfrm>
          <a:prstGeom prst="rect">
            <a:avLst/>
          </a:prstGeom>
          <a:ln>
            <a:noFill/>
          </a:ln>
          <a:effectLst>
            <a:outerShdw blurRad="292100" dist="139700" dir="2700000" algn="tl" rotWithShape="0">
              <a:srgbClr val="333333">
                <a:alpha val="65000"/>
              </a:srgbClr>
            </a:outerShdw>
          </a:effectLst>
        </p:spPr>
      </p:pic>
      <p:pic>
        <p:nvPicPr>
          <p:cNvPr id="9" name="Picture 8" descr="teelttips voor snijsla in de moestuin">
            <a:extLst>
              <a:ext uri="{FF2B5EF4-FFF2-40B4-BE49-F238E27FC236}">
                <a16:creationId xmlns:a16="http://schemas.microsoft.com/office/drawing/2014/main" id="{31666A1E-9C9D-3E93-9D81-505F78CB1B2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5208753" y="1322568"/>
            <a:ext cx="2216426" cy="1680436"/>
          </a:xfrm>
          <a:prstGeom prst="rect">
            <a:avLst/>
          </a:prstGeom>
          <a:ln>
            <a:noFill/>
          </a:ln>
          <a:effectLst>
            <a:outerShdw blurRad="292100" dist="139700" dir="2700000" algn="tl" rotWithShape="0">
              <a:srgbClr val="333333">
                <a:alpha val="65000"/>
              </a:srgbClr>
            </a:outerShdw>
          </a:effectLst>
        </p:spPr>
      </p:pic>
      <p:sp>
        <p:nvSpPr>
          <p:cNvPr id="11" name="Tijdelijke aanduiding voor inhoud 1">
            <a:extLst>
              <a:ext uri="{FF2B5EF4-FFF2-40B4-BE49-F238E27FC236}">
                <a16:creationId xmlns:a16="http://schemas.microsoft.com/office/drawing/2014/main" id="{319962DC-A3F7-85E6-03C3-F4B7E7D66480}"/>
              </a:ext>
            </a:extLst>
          </p:cNvPr>
          <p:cNvSpPr txBox="1">
            <a:spLocks/>
          </p:cNvSpPr>
          <p:nvPr/>
        </p:nvSpPr>
        <p:spPr>
          <a:xfrm>
            <a:off x="545607" y="3116374"/>
            <a:ext cx="1558534"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Basilicum</a:t>
            </a:r>
            <a:endParaRPr lang="nl-BE" noProof="0">
              <a:cs typeface="Arial"/>
            </a:endParaRPr>
          </a:p>
        </p:txBody>
      </p:sp>
      <p:sp>
        <p:nvSpPr>
          <p:cNvPr id="12" name="Tijdelijke aanduiding voor inhoud 1">
            <a:extLst>
              <a:ext uri="{FF2B5EF4-FFF2-40B4-BE49-F238E27FC236}">
                <a16:creationId xmlns:a16="http://schemas.microsoft.com/office/drawing/2014/main" id="{5DBFDA94-000D-2DF3-9373-6BDAA56EAF1D}"/>
              </a:ext>
            </a:extLst>
          </p:cNvPr>
          <p:cNvSpPr txBox="1">
            <a:spLocks/>
          </p:cNvSpPr>
          <p:nvPr/>
        </p:nvSpPr>
        <p:spPr>
          <a:xfrm>
            <a:off x="2817496" y="3116374"/>
            <a:ext cx="2024200"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Groene munt</a:t>
            </a:r>
            <a:endParaRPr lang="nl-BE" noProof="0">
              <a:cs typeface="Arial"/>
            </a:endParaRPr>
          </a:p>
        </p:txBody>
      </p:sp>
      <p:sp>
        <p:nvSpPr>
          <p:cNvPr id="13" name="Tijdelijke aanduiding voor inhoud 1">
            <a:extLst>
              <a:ext uri="{FF2B5EF4-FFF2-40B4-BE49-F238E27FC236}">
                <a16:creationId xmlns:a16="http://schemas.microsoft.com/office/drawing/2014/main" id="{B79B54DE-9C91-46A2-15B2-624FEF69863B}"/>
              </a:ext>
            </a:extLst>
          </p:cNvPr>
          <p:cNvSpPr txBox="1">
            <a:spLocks/>
          </p:cNvSpPr>
          <p:nvPr/>
        </p:nvSpPr>
        <p:spPr>
          <a:xfrm>
            <a:off x="5696163" y="3116374"/>
            <a:ext cx="1233978"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Snijsla</a:t>
            </a:r>
            <a:endParaRPr lang="nl-BE" noProof="0"/>
          </a:p>
        </p:txBody>
      </p:sp>
      <p:sp>
        <p:nvSpPr>
          <p:cNvPr id="14" name="Tijdelijke aanduiding voor inhoud 1">
            <a:extLst>
              <a:ext uri="{FF2B5EF4-FFF2-40B4-BE49-F238E27FC236}">
                <a16:creationId xmlns:a16="http://schemas.microsoft.com/office/drawing/2014/main" id="{59F75C34-AA83-4DD7-86A0-A91405AF9331}"/>
              </a:ext>
            </a:extLst>
          </p:cNvPr>
          <p:cNvSpPr txBox="1">
            <a:spLocks/>
          </p:cNvSpPr>
          <p:nvPr/>
        </p:nvSpPr>
        <p:spPr>
          <a:xfrm>
            <a:off x="8137384" y="3116374"/>
            <a:ext cx="1389200"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Oregano</a:t>
            </a:r>
            <a:endParaRPr lang="nl-BE" noProof="0"/>
          </a:p>
        </p:txBody>
      </p:sp>
      <p:sp>
        <p:nvSpPr>
          <p:cNvPr id="15" name="Tijdelijke aanduiding voor inhoud 1">
            <a:extLst>
              <a:ext uri="{FF2B5EF4-FFF2-40B4-BE49-F238E27FC236}">
                <a16:creationId xmlns:a16="http://schemas.microsoft.com/office/drawing/2014/main" id="{DC2DE685-25B8-1341-EF1F-F1C02DCA29B3}"/>
              </a:ext>
            </a:extLst>
          </p:cNvPr>
          <p:cNvSpPr txBox="1">
            <a:spLocks/>
          </p:cNvSpPr>
          <p:nvPr/>
        </p:nvSpPr>
        <p:spPr>
          <a:xfrm>
            <a:off x="10295880" y="3116374"/>
            <a:ext cx="1579196" cy="45153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Koriander</a:t>
            </a:r>
            <a:endParaRPr lang="nl-BE" noProof="0"/>
          </a:p>
        </p:txBody>
      </p:sp>
      <p:pic>
        <p:nvPicPr>
          <p:cNvPr id="10" name="Picture 9" descr="A group of green onions&#10;&#10;AI-generated content may be incorrect.">
            <a:extLst>
              <a:ext uri="{FF2B5EF4-FFF2-40B4-BE49-F238E27FC236}">
                <a16:creationId xmlns:a16="http://schemas.microsoft.com/office/drawing/2014/main" id="{18B35D06-1A5A-1D85-8383-3BCEB072B5BC}"/>
              </a:ext>
            </a:extLst>
          </p:cNvPr>
          <p:cNvPicPr>
            <a:picLocks noChangeAspect="1"/>
          </p:cNvPicPr>
          <p:nvPr/>
        </p:nvPicPr>
        <p:blipFill>
          <a:blip r:embed="rId10"/>
          <a:stretch>
            <a:fillRect/>
          </a:stretch>
        </p:blipFill>
        <p:spPr>
          <a:xfrm>
            <a:off x="2946417" y="3907367"/>
            <a:ext cx="2821870" cy="1540934"/>
          </a:xfrm>
          <a:prstGeom prst="rect">
            <a:avLst/>
          </a:prstGeom>
        </p:spPr>
      </p:pic>
      <p:pic>
        <p:nvPicPr>
          <p:cNvPr id="16" name="Picture 15" descr="Peterselie">
            <a:extLst>
              <a:ext uri="{FF2B5EF4-FFF2-40B4-BE49-F238E27FC236}">
                <a16:creationId xmlns:a16="http://schemas.microsoft.com/office/drawing/2014/main" id="{958B2516-2A8A-58E5-9A8A-9416650D009A}"/>
              </a:ext>
            </a:extLst>
          </p:cNvPr>
          <p:cNvPicPr>
            <a:picLocks noChangeAspect="1"/>
          </p:cNvPicPr>
          <p:nvPr/>
        </p:nvPicPr>
        <p:blipFill>
          <a:blip r:embed="rId11"/>
          <a:stretch>
            <a:fillRect/>
          </a:stretch>
        </p:blipFill>
        <p:spPr>
          <a:xfrm>
            <a:off x="6005529" y="3563673"/>
            <a:ext cx="2968978" cy="1931987"/>
          </a:xfrm>
          <a:prstGeom prst="rect">
            <a:avLst/>
          </a:prstGeom>
        </p:spPr>
      </p:pic>
      <p:sp>
        <p:nvSpPr>
          <p:cNvPr id="17" name="Tijdelijke aanduiding voor inhoud 1">
            <a:extLst>
              <a:ext uri="{FF2B5EF4-FFF2-40B4-BE49-F238E27FC236}">
                <a16:creationId xmlns:a16="http://schemas.microsoft.com/office/drawing/2014/main" id="{84DE5163-FB53-05AA-8758-1BD16F2686F7}"/>
              </a:ext>
            </a:extLst>
          </p:cNvPr>
          <p:cNvSpPr txBox="1">
            <a:spLocks/>
          </p:cNvSpPr>
          <p:nvPr/>
        </p:nvSpPr>
        <p:spPr>
          <a:xfrm>
            <a:off x="3576515" y="5585818"/>
            <a:ext cx="1558534"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a:latin typeface="Arial"/>
                <a:cs typeface="Arial"/>
              </a:rPr>
              <a:t>Bieslook</a:t>
            </a:r>
            <a:endParaRPr lang="nl-BE" noProof="0">
              <a:cs typeface="Arial"/>
            </a:endParaRPr>
          </a:p>
        </p:txBody>
      </p:sp>
      <p:sp>
        <p:nvSpPr>
          <p:cNvPr id="18" name="Tijdelijke aanduiding voor inhoud 1">
            <a:extLst>
              <a:ext uri="{FF2B5EF4-FFF2-40B4-BE49-F238E27FC236}">
                <a16:creationId xmlns:a16="http://schemas.microsoft.com/office/drawing/2014/main" id="{BB2C527C-3CD0-6686-1A14-5D894A078D8E}"/>
              </a:ext>
            </a:extLst>
          </p:cNvPr>
          <p:cNvSpPr txBox="1">
            <a:spLocks/>
          </p:cNvSpPr>
          <p:nvPr/>
        </p:nvSpPr>
        <p:spPr>
          <a:xfrm>
            <a:off x="6709181" y="5585818"/>
            <a:ext cx="1558534"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a:latin typeface="Arial"/>
                <a:cs typeface="Arial"/>
              </a:rPr>
              <a:t>Peterselie</a:t>
            </a:r>
            <a:endParaRPr lang="nl-BE" noProof="0">
              <a:cs typeface="Arial"/>
            </a:endParaRPr>
          </a:p>
        </p:txBody>
      </p:sp>
    </p:spTree>
    <p:extLst>
      <p:ext uri="{BB962C8B-B14F-4D97-AF65-F5344CB8AC3E}">
        <p14:creationId xmlns:p14="http://schemas.microsoft.com/office/powerpoint/2010/main" val="31712291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C9A479-B28E-9656-AF78-27B6FC6AB0F8}"/>
              </a:ext>
            </a:extLst>
          </p:cNvPr>
          <p:cNvSpPr>
            <a:spLocks noGrp="1"/>
          </p:cNvSpPr>
          <p:nvPr>
            <p:ph type="sldNum" sz="quarter" idx="12"/>
          </p:nvPr>
        </p:nvSpPr>
        <p:spPr/>
        <p:txBody>
          <a:bodyPr/>
          <a:lstStyle/>
          <a:p>
            <a:fld id="{0A297500-7527-634B-90F4-69D0994C32B4}" type="slidenum">
              <a:rPr lang="nl-BE" noProof="0" smtClean="0"/>
              <a:t>100</a:t>
            </a:fld>
            <a:endParaRPr lang="nl-BE" noProof="0"/>
          </a:p>
        </p:txBody>
      </p:sp>
      <p:sp>
        <p:nvSpPr>
          <p:cNvPr id="4" name="Title 3">
            <a:extLst>
              <a:ext uri="{FF2B5EF4-FFF2-40B4-BE49-F238E27FC236}">
                <a16:creationId xmlns:a16="http://schemas.microsoft.com/office/drawing/2014/main" id="{9B056DAA-BCD4-516C-F589-9A7A45057D66}"/>
              </a:ext>
            </a:extLst>
          </p:cNvPr>
          <p:cNvSpPr>
            <a:spLocks noGrp="1"/>
          </p:cNvSpPr>
          <p:nvPr>
            <p:ph type="title"/>
          </p:nvPr>
        </p:nvSpPr>
        <p:spPr/>
        <p:txBody>
          <a:bodyPr>
            <a:normAutofit fontScale="90000"/>
          </a:bodyPr>
          <a:lstStyle/>
          <a:p>
            <a:r>
              <a:rPr lang="nl-BE" b="1" noProof="0">
                <a:latin typeface="Arial"/>
                <a:cs typeface="Arial"/>
              </a:rPr>
              <a:t>Watersysteem</a:t>
            </a:r>
            <a:br>
              <a:rPr lang="nl-BE" b="1" noProof="0">
                <a:latin typeface="Arial"/>
                <a:cs typeface="Arial"/>
              </a:rPr>
            </a:br>
            <a:r>
              <a:rPr lang="nl-BE" b="1" noProof="0">
                <a:latin typeface="Arial"/>
                <a:cs typeface="Arial"/>
              </a:rPr>
              <a:t>sensoren</a:t>
            </a:r>
            <a:endParaRPr lang="nl-BE" b="1" noProof="0">
              <a:cs typeface="Arial"/>
            </a:endParaRPr>
          </a:p>
        </p:txBody>
      </p:sp>
      <p:sp>
        <p:nvSpPr>
          <p:cNvPr id="7" name="TextBox 6">
            <a:extLst>
              <a:ext uri="{FF2B5EF4-FFF2-40B4-BE49-F238E27FC236}">
                <a16:creationId xmlns:a16="http://schemas.microsoft.com/office/drawing/2014/main" id="{CF6C77BB-2BDA-9E0F-0743-48A5C60AACA1}"/>
              </a:ext>
            </a:extLst>
          </p:cNvPr>
          <p:cNvSpPr txBox="1"/>
          <p:nvPr/>
        </p:nvSpPr>
        <p:spPr>
          <a:xfrm>
            <a:off x="10116263" y="3478906"/>
            <a:ext cx="499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BE" noProof="0">
                <a:cs typeface="Arial"/>
              </a:rPr>
              <a:t>BA</a:t>
            </a:r>
            <a:endParaRPr lang="nl-BE" noProof="0"/>
          </a:p>
        </p:txBody>
      </p:sp>
      <p:pic>
        <p:nvPicPr>
          <p:cNvPr id="2" name="Picture 1" descr="A diagram of a water supply system&#10;&#10;Description automatically generated">
            <a:extLst>
              <a:ext uri="{FF2B5EF4-FFF2-40B4-BE49-F238E27FC236}">
                <a16:creationId xmlns:a16="http://schemas.microsoft.com/office/drawing/2014/main" id="{EEAC8EF8-4FD0-2804-1400-8863AD2F6E55}"/>
              </a:ext>
            </a:extLst>
          </p:cNvPr>
          <p:cNvPicPr>
            <a:picLocks noChangeAspect="1"/>
          </p:cNvPicPr>
          <p:nvPr/>
        </p:nvPicPr>
        <p:blipFill>
          <a:blip r:embed="rId3"/>
          <a:stretch>
            <a:fillRect/>
          </a:stretch>
        </p:blipFill>
        <p:spPr>
          <a:xfrm>
            <a:off x="6387693" y="351174"/>
            <a:ext cx="5483064" cy="5523978"/>
          </a:xfrm>
          <a:prstGeom prst="rect">
            <a:avLst/>
          </a:prstGeom>
        </p:spPr>
      </p:pic>
      <p:cxnSp>
        <p:nvCxnSpPr>
          <p:cNvPr id="10" name="Straight Arrow Connector 10">
            <a:extLst>
              <a:ext uri="{FF2B5EF4-FFF2-40B4-BE49-F238E27FC236}">
                <a16:creationId xmlns:a16="http://schemas.microsoft.com/office/drawing/2014/main" id="{72623B56-E557-B04C-A1E2-A5A8CD07A788}"/>
              </a:ext>
            </a:extLst>
          </p:cNvPr>
          <p:cNvCxnSpPr>
            <a:cxnSpLocks/>
          </p:cNvCxnSpPr>
          <p:nvPr/>
        </p:nvCxnSpPr>
        <p:spPr>
          <a:xfrm flipV="1">
            <a:off x="2035277" y="1720645"/>
            <a:ext cx="5279923" cy="3244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9A8A6531-DB8B-78C3-D5A7-CA254C54822A}"/>
              </a:ext>
            </a:extLst>
          </p:cNvPr>
          <p:cNvSpPr txBox="1"/>
          <p:nvPr/>
        </p:nvSpPr>
        <p:spPr>
          <a:xfrm>
            <a:off x="206477" y="1720645"/>
            <a:ext cx="4129549" cy="1200329"/>
          </a:xfrm>
          <a:prstGeom prst="rect">
            <a:avLst/>
          </a:prstGeom>
          <a:noFill/>
        </p:spPr>
        <p:txBody>
          <a:bodyPr wrap="square" rtlCol="0">
            <a:spAutoFit/>
          </a:bodyPr>
          <a:lstStyle/>
          <a:p>
            <a:r>
              <a:rPr lang="nl-BE" noProof="0"/>
              <a:t>Voedingsstoffen</a:t>
            </a:r>
          </a:p>
          <a:p>
            <a:r>
              <a:rPr lang="nl-BE" noProof="0"/>
              <a:t>Waterhoogte</a:t>
            </a:r>
          </a:p>
          <a:p>
            <a:endParaRPr lang="nl-BE" noProof="0"/>
          </a:p>
          <a:p>
            <a:r>
              <a:rPr lang="nl-BE" noProof="0"/>
              <a:t>Waterhoogte (x2)</a:t>
            </a:r>
          </a:p>
        </p:txBody>
      </p:sp>
      <p:cxnSp>
        <p:nvCxnSpPr>
          <p:cNvPr id="15" name="Straight Arrow Connector 10">
            <a:extLst>
              <a:ext uri="{FF2B5EF4-FFF2-40B4-BE49-F238E27FC236}">
                <a16:creationId xmlns:a16="http://schemas.microsoft.com/office/drawing/2014/main" id="{4276BC02-803E-6C8D-43CA-BF0CBB829B81}"/>
              </a:ext>
            </a:extLst>
          </p:cNvPr>
          <p:cNvCxnSpPr>
            <a:cxnSpLocks/>
          </p:cNvCxnSpPr>
          <p:nvPr/>
        </p:nvCxnSpPr>
        <p:spPr>
          <a:xfrm>
            <a:off x="2187677" y="2731184"/>
            <a:ext cx="5284839" cy="26470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grey rectangular object with a white background&#10;&#10;Description automatically generated">
            <a:extLst>
              <a:ext uri="{FF2B5EF4-FFF2-40B4-BE49-F238E27FC236}">
                <a16:creationId xmlns:a16="http://schemas.microsoft.com/office/drawing/2014/main" id="{70917D68-DE50-6425-9C3E-8D969C76664D}"/>
              </a:ext>
            </a:extLst>
          </p:cNvPr>
          <p:cNvPicPr>
            <a:picLocks noChangeAspect="1"/>
          </p:cNvPicPr>
          <p:nvPr/>
        </p:nvPicPr>
        <p:blipFill>
          <a:blip r:embed="rId4"/>
          <a:stretch>
            <a:fillRect/>
          </a:stretch>
        </p:blipFill>
        <p:spPr>
          <a:xfrm rot="-2280000">
            <a:off x="1258822" y="3204578"/>
            <a:ext cx="463550" cy="2819645"/>
          </a:xfrm>
          <a:prstGeom prst="rect">
            <a:avLst/>
          </a:prstGeom>
        </p:spPr>
      </p:pic>
      <p:pic>
        <p:nvPicPr>
          <p:cNvPr id="6" name="Picture 5" descr="A grey rectangular object with a white background&#10;&#10;Description automatically generated">
            <a:extLst>
              <a:ext uri="{FF2B5EF4-FFF2-40B4-BE49-F238E27FC236}">
                <a16:creationId xmlns:a16="http://schemas.microsoft.com/office/drawing/2014/main" id="{B2AC0878-AE9C-A249-D0AD-DA176F7D31EE}"/>
              </a:ext>
            </a:extLst>
          </p:cNvPr>
          <p:cNvPicPr>
            <a:picLocks noChangeAspect="1"/>
          </p:cNvPicPr>
          <p:nvPr/>
        </p:nvPicPr>
        <p:blipFill>
          <a:blip r:embed="rId4"/>
          <a:stretch>
            <a:fillRect/>
          </a:stretch>
        </p:blipFill>
        <p:spPr>
          <a:xfrm rot="-2280000">
            <a:off x="2626514" y="3204578"/>
            <a:ext cx="463550" cy="2819645"/>
          </a:xfrm>
          <a:prstGeom prst="rect">
            <a:avLst/>
          </a:prstGeom>
        </p:spPr>
      </p:pic>
      <p:pic>
        <p:nvPicPr>
          <p:cNvPr id="8" name="Picture 7" descr="A grey rectangular object with a white background&#10;&#10;Description automatically generated">
            <a:extLst>
              <a:ext uri="{FF2B5EF4-FFF2-40B4-BE49-F238E27FC236}">
                <a16:creationId xmlns:a16="http://schemas.microsoft.com/office/drawing/2014/main" id="{2027F451-3355-17E5-28F5-C31ED40E35B0}"/>
              </a:ext>
            </a:extLst>
          </p:cNvPr>
          <p:cNvPicPr>
            <a:picLocks noChangeAspect="1"/>
          </p:cNvPicPr>
          <p:nvPr/>
        </p:nvPicPr>
        <p:blipFill>
          <a:blip r:embed="rId4"/>
          <a:stretch>
            <a:fillRect/>
          </a:stretch>
        </p:blipFill>
        <p:spPr>
          <a:xfrm rot="-2280000">
            <a:off x="1932898" y="3204577"/>
            <a:ext cx="463550" cy="2819645"/>
          </a:xfrm>
          <a:prstGeom prst="rect">
            <a:avLst/>
          </a:prstGeom>
        </p:spPr>
      </p:pic>
    </p:spTree>
    <p:extLst>
      <p:ext uri="{BB962C8B-B14F-4D97-AF65-F5344CB8AC3E}">
        <p14:creationId xmlns:p14="http://schemas.microsoft.com/office/powerpoint/2010/main" val="16275081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FD2F78B-2AAC-5CB7-34FD-6885AA3C5E0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E7F655-8E40-8DAB-0B8E-56C989AB2954}"/>
              </a:ext>
            </a:extLst>
          </p:cNvPr>
          <p:cNvSpPr>
            <a:spLocks noGrp="1"/>
          </p:cNvSpPr>
          <p:nvPr>
            <p:ph type="sldNum" sz="quarter" idx="12"/>
          </p:nvPr>
        </p:nvSpPr>
        <p:spPr/>
        <p:txBody>
          <a:bodyPr/>
          <a:lstStyle/>
          <a:p>
            <a:fld id="{0A297500-7527-634B-90F4-69D0994C32B4}" type="slidenum">
              <a:rPr lang="nl-BE" noProof="0" smtClean="0"/>
              <a:t>101</a:t>
            </a:fld>
            <a:endParaRPr lang="nl-BE" noProof="0"/>
          </a:p>
        </p:txBody>
      </p:sp>
      <p:sp>
        <p:nvSpPr>
          <p:cNvPr id="4" name="Title 3">
            <a:extLst>
              <a:ext uri="{FF2B5EF4-FFF2-40B4-BE49-F238E27FC236}">
                <a16:creationId xmlns:a16="http://schemas.microsoft.com/office/drawing/2014/main" id="{FE8E84BD-802A-F011-6F34-516A87EE6CA9}"/>
              </a:ext>
            </a:extLst>
          </p:cNvPr>
          <p:cNvSpPr>
            <a:spLocks noGrp="1"/>
          </p:cNvSpPr>
          <p:nvPr>
            <p:ph type="title"/>
          </p:nvPr>
        </p:nvSpPr>
        <p:spPr/>
        <p:txBody>
          <a:bodyPr>
            <a:normAutofit fontScale="90000"/>
          </a:bodyPr>
          <a:lstStyle/>
          <a:p>
            <a:r>
              <a:rPr lang="nl-BE" b="1" noProof="0">
                <a:latin typeface="Arial"/>
                <a:cs typeface="Arial"/>
              </a:rPr>
              <a:t>Watersysteem</a:t>
            </a:r>
            <a:br>
              <a:rPr lang="nl-BE" b="1" noProof="0">
                <a:latin typeface="Arial"/>
                <a:cs typeface="Arial"/>
              </a:rPr>
            </a:br>
            <a:r>
              <a:rPr lang="nl-BE" b="1" noProof="0">
                <a:latin typeface="Arial"/>
                <a:cs typeface="Arial"/>
              </a:rPr>
              <a:t>actuatoren</a:t>
            </a:r>
            <a:endParaRPr lang="nl-BE" b="1" noProof="0">
              <a:cs typeface="Arial"/>
            </a:endParaRPr>
          </a:p>
        </p:txBody>
      </p:sp>
      <p:sp>
        <p:nvSpPr>
          <p:cNvPr id="7" name="TextBox 6">
            <a:extLst>
              <a:ext uri="{FF2B5EF4-FFF2-40B4-BE49-F238E27FC236}">
                <a16:creationId xmlns:a16="http://schemas.microsoft.com/office/drawing/2014/main" id="{DFBAF352-8930-745C-A446-56ED7D1F3CD6}"/>
              </a:ext>
            </a:extLst>
          </p:cNvPr>
          <p:cNvSpPr txBox="1"/>
          <p:nvPr/>
        </p:nvSpPr>
        <p:spPr>
          <a:xfrm>
            <a:off x="10116263" y="3478906"/>
            <a:ext cx="499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BE" noProof="0">
                <a:cs typeface="Arial"/>
              </a:rPr>
              <a:t>BA</a:t>
            </a:r>
            <a:endParaRPr lang="nl-BE" noProof="0"/>
          </a:p>
        </p:txBody>
      </p:sp>
      <p:pic>
        <p:nvPicPr>
          <p:cNvPr id="2" name="Picture 1" descr="A diagram of a water supply system&#10;&#10;Description automatically generated">
            <a:extLst>
              <a:ext uri="{FF2B5EF4-FFF2-40B4-BE49-F238E27FC236}">
                <a16:creationId xmlns:a16="http://schemas.microsoft.com/office/drawing/2014/main" id="{F8412D75-3D31-ECD9-F10A-BAACEC618E73}"/>
              </a:ext>
            </a:extLst>
          </p:cNvPr>
          <p:cNvPicPr>
            <a:picLocks noChangeAspect="1"/>
          </p:cNvPicPr>
          <p:nvPr/>
        </p:nvPicPr>
        <p:blipFill>
          <a:blip r:embed="rId3"/>
          <a:stretch>
            <a:fillRect/>
          </a:stretch>
        </p:blipFill>
        <p:spPr>
          <a:xfrm>
            <a:off x="6387693" y="351174"/>
            <a:ext cx="5483064" cy="5523978"/>
          </a:xfrm>
          <a:prstGeom prst="rect">
            <a:avLst/>
          </a:prstGeom>
        </p:spPr>
      </p:pic>
      <p:cxnSp>
        <p:nvCxnSpPr>
          <p:cNvPr id="10" name="Straight Arrow Connector 10">
            <a:extLst>
              <a:ext uri="{FF2B5EF4-FFF2-40B4-BE49-F238E27FC236}">
                <a16:creationId xmlns:a16="http://schemas.microsoft.com/office/drawing/2014/main" id="{67EB41DF-12A4-0A32-8D37-95892BAE26E6}"/>
              </a:ext>
            </a:extLst>
          </p:cNvPr>
          <p:cNvCxnSpPr>
            <a:cxnSpLocks/>
          </p:cNvCxnSpPr>
          <p:nvPr/>
        </p:nvCxnSpPr>
        <p:spPr>
          <a:xfrm flipV="1">
            <a:off x="2035277" y="1720645"/>
            <a:ext cx="5279923" cy="3244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2121323D-FD95-E623-8067-DC6DE33A5B88}"/>
              </a:ext>
            </a:extLst>
          </p:cNvPr>
          <p:cNvSpPr txBox="1"/>
          <p:nvPr/>
        </p:nvSpPr>
        <p:spPr>
          <a:xfrm>
            <a:off x="81936" y="1720645"/>
            <a:ext cx="4129549" cy="1200329"/>
          </a:xfrm>
          <a:prstGeom prst="rect">
            <a:avLst/>
          </a:prstGeom>
          <a:noFill/>
        </p:spPr>
        <p:txBody>
          <a:bodyPr wrap="square" rtlCol="0">
            <a:spAutoFit/>
          </a:bodyPr>
          <a:lstStyle/>
          <a:p>
            <a:r>
              <a:rPr lang="nl-BE" noProof="0"/>
              <a:t>Mixer</a:t>
            </a:r>
          </a:p>
          <a:p>
            <a:r>
              <a:rPr lang="nl-BE" noProof="0"/>
              <a:t>Water </a:t>
            </a:r>
            <a:r>
              <a:rPr lang="nl-BE" noProof="0" err="1"/>
              <a:t>valves</a:t>
            </a:r>
            <a:r>
              <a:rPr lang="nl-BE" noProof="0"/>
              <a:t>(x?)</a:t>
            </a:r>
          </a:p>
          <a:p>
            <a:endParaRPr lang="nl-BE" noProof="0"/>
          </a:p>
          <a:p>
            <a:r>
              <a:rPr lang="nl-BE" noProof="0"/>
              <a:t>Waterpompjes (x2)</a:t>
            </a:r>
          </a:p>
        </p:txBody>
      </p:sp>
      <p:cxnSp>
        <p:nvCxnSpPr>
          <p:cNvPr id="15" name="Straight Arrow Connector 10">
            <a:extLst>
              <a:ext uri="{FF2B5EF4-FFF2-40B4-BE49-F238E27FC236}">
                <a16:creationId xmlns:a16="http://schemas.microsoft.com/office/drawing/2014/main" id="{B3564ED8-968F-1DFD-15DE-1AEE8B014F25}"/>
              </a:ext>
            </a:extLst>
          </p:cNvPr>
          <p:cNvCxnSpPr>
            <a:cxnSpLocks/>
          </p:cNvCxnSpPr>
          <p:nvPr/>
        </p:nvCxnSpPr>
        <p:spPr>
          <a:xfrm>
            <a:off x="2187677" y="2731184"/>
            <a:ext cx="5284839" cy="26470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1010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Grayscale Contour with Light Bulb and Creeper Plant Stock Illustration -  Illustration of energy, generation: 88466165">
            <a:extLst>
              <a:ext uri="{FF2B5EF4-FFF2-40B4-BE49-F238E27FC236}">
                <a16:creationId xmlns:a16="http://schemas.microsoft.com/office/drawing/2014/main" id="{35C7EE6F-795B-4162-E545-10808BA809E3}"/>
              </a:ext>
            </a:extLst>
          </p:cNvPr>
          <p:cNvPicPr>
            <a:picLocks noChangeAspect="1"/>
          </p:cNvPicPr>
          <p:nvPr/>
        </p:nvPicPr>
        <p:blipFill>
          <a:blip r:embed="rId3"/>
          <a:stretch>
            <a:fillRect/>
          </a:stretch>
        </p:blipFill>
        <p:spPr>
          <a:xfrm>
            <a:off x="8691734" y="939085"/>
            <a:ext cx="2714249" cy="2707993"/>
          </a:xfrm>
          <a:prstGeom prst="rect">
            <a:avLst/>
          </a:prstGeom>
        </p:spPr>
      </p:pic>
      <p:sp>
        <p:nvSpPr>
          <p:cNvPr id="2" name="Content Placeholder 1">
            <a:extLst>
              <a:ext uri="{FF2B5EF4-FFF2-40B4-BE49-F238E27FC236}">
                <a16:creationId xmlns:a16="http://schemas.microsoft.com/office/drawing/2014/main" id="{27012926-20E0-3405-7598-C67EF659F4EA}"/>
              </a:ext>
            </a:extLst>
          </p:cNvPr>
          <p:cNvSpPr>
            <a:spLocks noGrp="1"/>
          </p:cNvSpPr>
          <p:nvPr>
            <p:ph idx="1"/>
          </p:nvPr>
        </p:nvSpPr>
        <p:spPr/>
        <p:txBody>
          <a:bodyPr vert="horz" lIns="91440" tIns="45720" rIns="91440" bIns="45720" rtlCol="0" anchor="t">
            <a:normAutofit/>
          </a:bodyPr>
          <a:lstStyle/>
          <a:p>
            <a:r>
              <a:rPr lang="nl-BE" noProof="0">
                <a:latin typeface="Arial"/>
                <a:cs typeface="Arial"/>
              </a:rPr>
              <a:t>Lens?</a:t>
            </a:r>
            <a:endParaRPr lang="nl-BE" noProof="0">
              <a:cs typeface="Arial" charset="0"/>
            </a:endParaRPr>
          </a:p>
          <a:p>
            <a:pPr lvl="1">
              <a:buFont typeface="Courier New"/>
              <a:buChar char="o"/>
            </a:pPr>
            <a:r>
              <a:rPr lang="nl-BE" noProof="0">
                <a:latin typeface="Arial"/>
                <a:cs typeface="Arial"/>
              </a:rPr>
              <a:t>Licht naar plant (beter voor de ogen + efficiënter)</a:t>
            </a:r>
          </a:p>
          <a:p>
            <a:r>
              <a:rPr lang="nl-BE" noProof="0">
                <a:latin typeface="Arial"/>
                <a:cs typeface="Arial"/>
              </a:rPr>
              <a:t>Kleur en intensiteit instelbaar a.d.h.v. NFC + ESP32</a:t>
            </a:r>
          </a:p>
          <a:p>
            <a:pPr lvl="1">
              <a:buFont typeface="Courier New"/>
              <a:buChar char="o"/>
            </a:pPr>
            <a:r>
              <a:rPr lang="nl-BE" noProof="0">
                <a:latin typeface="Arial"/>
                <a:cs typeface="Arial"/>
              </a:rPr>
              <a:t>RGB + PWM</a:t>
            </a:r>
          </a:p>
          <a:p>
            <a:pPr lvl="1">
              <a:buFont typeface="Courier New"/>
              <a:buChar char="o"/>
            </a:pPr>
            <a:r>
              <a:rPr lang="nl-BE" noProof="0">
                <a:latin typeface="Arial"/>
                <a:cs typeface="Arial"/>
              </a:rPr>
              <a:t>Efficiënt spectrum vorig jaar als optie behouden</a:t>
            </a:r>
          </a:p>
          <a:p>
            <a:pPr lvl="1">
              <a:buFont typeface="Courier New"/>
              <a:buChar char="o"/>
            </a:pPr>
            <a:r>
              <a:rPr lang="nl-BE" noProof="0">
                <a:latin typeface="Arial"/>
                <a:cs typeface="Arial"/>
              </a:rPr>
              <a:t>Alles in mooie modulaire module </a:t>
            </a:r>
          </a:p>
          <a:p>
            <a:pPr lvl="1">
              <a:buFont typeface="Courier New"/>
              <a:buChar char="o"/>
            </a:pPr>
            <a:r>
              <a:rPr lang="nl-BE" noProof="0">
                <a:latin typeface="Arial"/>
                <a:cs typeface="Arial"/>
              </a:rPr>
              <a:t>Compromis vinden tussen optimaal voor plant en niet verblindend</a:t>
            </a:r>
          </a:p>
          <a:p>
            <a:endParaRPr lang="nl-BE" noProof="0">
              <a:latin typeface="Arial"/>
              <a:cs typeface="Arial"/>
            </a:endParaRPr>
          </a:p>
        </p:txBody>
      </p:sp>
      <p:sp>
        <p:nvSpPr>
          <p:cNvPr id="3" name="Slide Number Placeholder 2">
            <a:extLst>
              <a:ext uri="{FF2B5EF4-FFF2-40B4-BE49-F238E27FC236}">
                <a16:creationId xmlns:a16="http://schemas.microsoft.com/office/drawing/2014/main" id="{B2C9A479-B28E-9656-AF78-27B6FC6AB0F8}"/>
              </a:ext>
            </a:extLst>
          </p:cNvPr>
          <p:cNvSpPr>
            <a:spLocks noGrp="1"/>
          </p:cNvSpPr>
          <p:nvPr>
            <p:ph type="sldNum" sz="quarter" idx="12"/>
          </p:nvPr>
        </p:nvSpPr>
        <p:spPr/>
        <p:txBody>
          <a:bodyPr/>
          <a:lstStyle/>
          <a:p>
            <a:fld id="{0A297500-7527-634B-90F4-69D0994C32B4}" type="slidenum">
              <a:rPr lang="nl-BE" noProof="0" smtClean="0"/>
              <a:t>102</a:t>
            </a:fld>
            <a:endParaRPr lang="nl-BE" noProof="0"/>
          </a:p>
        </p:txBody>
      </p:sp>
      <p:sp>
        <p:nvSpPr>
          <p:cNvPr id="4" name="Title 3">
            <a:extLst>
              <a:ext uri="{FF2B5EF4-FFF2-40B4-BE49-F238E27FC236}">
                <a16:creationId xmlns:a16="http://schemas.microsoft.com/office/drawing/2014/main" id="{9B056DAA-BCD4-516C-F589-9A7A45057D66}"/>
              </a:ext>
            </a:extLst>
          </p:cNvPr>
          <p:cNvSpPr>
            <a:spLocks noGrp="1"/>
          </p:cNvSpPr>
          <p:nvPr>
            <p:ph type="title"/>
          </p:nvPr>
        </p:nvSpPr>
        <p:spPr/>
        <p:txBody>
          <a:bodyPr/>
          <a:lstStyle/>
          <a:p>
            <a:r>
              <a:rPr lang="nl-BE" b="1" noProof="0">
                <a:latin typeface="Arial"/>
                <a:cs typeface="Arial"/>
              </a:rPr>
              <a:t>Licht</a:t>
            </a:r>
            <a:endParaRPr lang="nl-BE" b="1" noProof="0">
              <a:cs typeface="Arial"/>
            </a:endParaRPr>
          </a:p>
        </p:txBody>
      </p:sp>
    </p:spTree>
    <p:extLst>
      <p:ext uri="{BB962C8B-B14F-4D97-AF65-F5344CB8AC3E}">
        <p14:creationId xmlns:p14="http://schemas.microsoft.com/office/powerpoint/2010/main" val="1576656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012926-20E0-3405-7598-C67EF659F4EA}"/>
              </a:ext>
            </a:extLst>
          </p:cNvPr>
          <p:cNvSpPr>
            <a:spLocks noGrp="1"/>
          </p:cNvSpPr>
          <p:nvPr>
            <p:ph idx="1"/>
          </p:nvPr>
        </p:nvSpPr>
        <p:spPr/>
        <p:txBody>
          <a:bodyPr vert="horz" lIns="91440" tIns="45720" rIns="91440" bIns="45720" rtlCol="0" anchor="t">
            <a:normAutofit/>
          </a:bodyPr>
          <a:lstStyle/>
          <a:p>
            <a:r>
              <a:rPr lang="nl-BE" noProof="0" err="1">
                <a:latin typeface="Arial"/>
                <a:cs typeface="Arial"/>
              </a:rPr>
              <a:t>Één</a:t>
            </a:r>
            <a:r>
              <a:rPr lang="nl-BE" noProof="0">
                <a:latin typeface="Arial"/>
                <a:cs typeface="Arial"/>
              </a:rPr>
              <a:t> ESP32 per bak</a:t>
            </a:r>
          </a:p>
          <a:p>
            <a:pPr lvl="1">
              <a:buFont typeface="Courier New"/>
              <a:buChar char="o"/>
            </a:pPr>
            <a:r>
              <a:rPr lang="nl-BE" noProof="0">
                <a:latin typeface="Arial"/>
                <a:cs typeface="Arial"/>
              </a:rPr>
              <a:t> Via NFC communiceren welke plant het is</a:t>
            </a:r>
          </a:p>
          <a:p>
            <a:pPr marL="457200" lvl="1" indent="0">
              <a:buNone/>
            </a:pPr>
            <a:endParaRPr lang="nl-BE" noProof="0">
              <a:cs typeface="Arial"/>
            </a:endParaRPr>
          </a:p>
        </p:txBody>
      </p:sp>
      <p:sp>
        <p:nvSpPr>
          <p:cNvPr id="3" name="Slide Number Placeholder 2">
            <a:extLst>
              <a:ext uri="{FF2B5EF4-FFF2-40B4-BE49-F238E27FC236}">
                <a16:creationId xmlns:a16="http://schemas.microsoft.com/office/drawing/2014/main" id="{B2C9A479-B28E-9656-AF78-27B6FC6AB0F8}"/>
              </a:ext>
            </a:extLst>
          </p:cNvPr>
          <p:cNvSpPr>
            <a:spLocks noGrp="1"/>
          </p:cNvSpPr>
          <p:nvPr>
            <p:ph type="sldNum" sz="quarter" idx="12"/>
          </p:nvPr>
        </p:nvSpPr>
        <p:spPr/>
        <p:txBody>
          <a:bodyPr/>
          <a:lstStyle/>
          <a:p>
            <a:fld id="{0A297500-7527-634B-90F4-69D0994C32B4}" type="slidenum">
              <a:rPr lang="nl-BE" noProof="0" smtClean="0"/>
              <a:t>103</a:t>
            </a:fld>
            <a:endParaRPr lang="nl-BE" noProof="0"/>
          </a:p>
        </p:txBody>
      </p:sp>
      <p:sp>
        <p:nvSpPr>
          <p:cNvPr id="4" name="Title 3">
            <a:extLst>
              <a:ext uri="{FF2B5EF4-FFF2-40B4-BE49-F238E27FC236}">
                <a16:creationId xmlns:a16="http://schemas.microsoft.com/office/drawing/2014/main" id="{9B056DAA-BCD4-516C-F589-9A7A45057D66}"/>
              </a:ext>
            </a:extLst>
          </p:cNvPr>
          <p:cNvSpPr>
            <a:spLocks noGrp="1"/>
          </p:cNvSpPr>
          <p:nvPr>
            <p:ph type="title"/>
          </p:nvPr>
        </p:nvSpPr>
        <p:spPr/>
        <p:txBody>
          <a:bodyPr/>
          <a:lstStyle/>
          <a:p>
            <a:r>
              <a:rPr lang="nl-BE" b="1" noProof="0">
                <a:latin typeface="Arial"/>
                <a:cs typeface="Arial"/>
              </a:rPr>
              <a:t>Plantenbak</a:t>
            </a:r>
            <a:endParaRPr lang="nl-BE" b="1" noProof="0">
              <a:cs typeface="Arial"/>
            </a:endParaRPr>
          </a:p>
        </p:txBody>
      </p:sp>
      <p:pic>
        <p:nvPicPr>
          <p:cNvPr id="5" name="Picture 4" descr="A close-up of a traffic light&#10;&#10;Description automatically generated">
            <a:extLst>
              <a:ext uri="{FF2B5EF4-FFF2-40B4-BE49-F238E27FC236}">
                <a16:creationId xmlns:a16="http://schemas.microsoft.com/office/drawing/2014/main" id="{F314E606-F1C9-BF6F-3490-0B9CB9533522}"/>
              </a:ext>
            </a:extLst>
          </p:cNvPr>
          <p:cNvPicPr>
            <a:picLocks noChangeAspect="1"/>
          </p:cNvPicPr>
          <p:nvPr/>
        </p:nvPicPr>
        <p:blipFill>
          <a:blip r:embed="rId3"/>
          <a:srcRect l="1040" r="54157" b="54000"/>
          <a:stretch/>
        </p:blipFill>
        <p:spPr>
          <a:xfrm>
            <a:off x="7770353" y="202406"/>
            <a:ext cx="3674755" cy="2603087"/>
          </a:xfrm>
          <a:prstGeom prst="rect">
            <a:avLst/>
          </a:prstGeom>
        </p:spPr>
      </p:pic>
      <p:pic>
        <p:nvPicPr>
          <p:cNvPr id="6" name="Picture 5" descr="A drawing of a triangle&#10;&#10;Description automatically generated">
            <a:extLst>
              <a:ext uri="{FF2B5EF4-FFF2-40B4-BE49-F238E27FC236}">
                <a16:creationId xmlns:a16="http://schemas.microsoft.com/office/drawing/2014/main" id="{2603D367-77E3-A2FA-6081-27E82B1991BD}"/>
              </a:ext>
            </a:extLst>
          </p:cNvPr>
          <p:cNvPicPr>
            <a:picLocks noChangeAspect="1"/>
          </p:cNvPicPr>
          <p:nvPr/>
        </p:nvPicPr>
        <p:blipFill>
          <a:blip r:embed="rId4"/>
          <a:stretch>
            <a:fillRect/>
          </a:stretch>
        </p:blipFill>
        <p:spPr>
          <a:xfrm>
            <a:off x="7143750" y="2536031"/>
            <a:ext cx="4929188" cy="3781426"/>
          </a:xfrm>
          <a:prstGeom prst="rect">
            <a:avLst/>
          </a:prstGeom>
        </p:spPr>
      </p:pic>
      <p:pic>
        <p:nvPicPr>
          <p:cNvPr id="8" name="Picture 7" descr="A diagram of a greenhouse&#10;&#10;Description automatically generated">
            <a:extLst>
              <a:ext uri="{FF2B5EF4-FFF2-40B4-BE49-F238E27FC236}">
                <a16:creationId xmlns:a16="http://schemas.microsoft.com/office/drawing/2014/main" id="{AD10BFD0-CC0A-DC36-DE35-4C7FB02205C9}"/>
              </a:ext>
            </a:extLst>
          </p:cNvPr>
          <p:cNvPicPr>
            <a:picLocks noChangeAspect="1"/>
          </p:cNvPicPr>
          <p:nvPr/>
        </p:nvPicPr>
        <p:blipFill>
          <a:blip r:embed="rId5"/>
          <a:srcRect r="19306" b="19710"/>
          <a:stretch/>
        </p:blipFill>
        <p:spPr>
          <a:xfrm>
            <a:off x="3888581" y="2895600"/>
            <a:ext cx="4427207" cy="3303769"/>
          </a:xfrm>
          <a:prstGeom prst="rect">
            <a:avLst/>
          </a:prstGeom>
        </p:spPr>
      </p:pic>
      <p:sp>
        <p:nvSpPr>
          <p:cNvPr id="7" name="TextBox 6">
            <a:extLst>
              <a:ext uri="{FF2B5EF4-FFF2-40B4-BE49-F238E27FC236}">
                <a16:creationId xmlns:a16="http://schemas.microsoft.com/office/drawing/2014/main" id="{331DFE55-DE36-05C7-F5AA-553FED5156E3}"/>
              </a:ext>
            </a:extLst>
          </p:cNvPr>
          <p:cNvSpPr txBox="1"/>
          <p:nvPr/>
        </p:nvSpPr>
        <p:spPr>
          <a:xfrm>
            <a:off x="8999484" y="203788"/>
            <a:ext cx="122162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noProof="0">
                <a:cs typeface="Arial"/>
              </a:rPr>
              <a:t>water in</a:t>
            </a:r>
            <a:endParaRPr lang="nl-BE" noProof="0"/>
          </a:p>
        </p:txBody>
      </p:sp>
      <p:sp>
        <p:nvSpPr>
          <p:cNvPr id="10" name="TextBox 9">
            <a:extLst>
              <a:ext uri="{FF2B5EF4-FFF2-40B4-BE49-F238E27FC236}">
                <a16:creationId xmlns:a16="http://schemas.microsoft.com/office/drawing/2014/main" id="{92734850-9489-1D66-F26A-25F4F3A130BA}"/>
              </a:ext>
            </a:extLst>
          </p:cNvPr>
          <p:cNvSpPr txBox="1"/>
          <p:nvPr/>
        </p:nvSpPr>
        <p:spPr>
          <a:xfrm>
            <a:off x="10390436" y="203787"/>
            <a:ext cx="122162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noProof="0">
                <a:cs typeface="Arial"/>
              </a:rPr>
              <a:t>water uit</a:t>
            </a:r>
            <a:endParaRPr lang="nl-BE" noProof="0"/>
          </a:p>
        </p:txBody>
      </p:sp>
      <p:sp>
        <p:nvSpPr>
          <p:cNvPr id="11" name="TextBox 10">
            <a:extLst>
              <a:ext uri="{FF2B5EF4-FFF2-40B4-BE49-F238E27FC236}">
                <a16:creationId xmlns:a16="http://schemas.microsoft.com/office/drawing/2014/main" id="{9F92A7D5-35B0-FF8D-BB83-25BFFF580EAE}"/>
              </a:ext>
            </a:extLst>
          </p:cNvPr>
          <p:cNvSpPr txBox="1"/>
          <p:nvPr/>
        </p:nvSpPr>
        <p:spPr>
          <a:xfrm>
            <a:off x="7148912" y="2622835"/>
            <a:ext cx="1995722"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noProof="0">
                <a:cs typeface="Arial"/>
              </a:rPr>
              <a:t>NFC voor planten</a:t>
            </a:r>
            <a:endParaRPr lang="nl-BE" noProof="0"/>
          </a:p>
        </p:txBody>
      </p:sp>
      <p:sp>
        <p:nvSpPr>
          <p:cNvPr id="12" name="TextBox 11">
            <a:extLst>
              <a:ext uri="{FF2B5EF4-FFF2-40B4-BE49-F238E27FC236}">
                <a16:creationId xmlns:a16="http://schemas.microsoft.com/office/drawing/2014/main" id="{434434C2-65D8-AC3C-AFB1-986EC56FE12F}"/>
              </a:ext>
            </a:extLst>
          </p:cNvPr>
          <p:cNvSpPr txBox="1"/>
          <p:nvPr/>
        </p:nvSpPr>
        <p:spPr>
          <a:xfrm>
            <a:off x="9301864" y="2211597"/>
            <a:ext cx="2177151"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noProof="0" err="1">
                <a:cs typeface="Arial"/>
              </a:rPr>
              <a:t>magn</a:t>
            </a:r>
            <a:r>
              <a:rPr lang="nl-BE" noProof="0">
                <a:cs typeface="Arial"/>
              </a:rPr>
              <a:t>. pogo </a:t>
            </a:r>
            <a:r>
              <a:rPr lang="nl-BE" noProof="0" err="1">
                <a:cs typeface="Arial"/>
              </a:rPr>
              <a:t>pins</a:t>
            </a:r>
            <a:r>
              <a:rPr lang="nl-BE" noProof="0">
                <a:cs typeface="Arial"/>
              </a:rPr>
              <a:t> voor power</a:t>
            </a:r>
          </a:p>
        </p:txBody>
      </p:sp>
    </p:spTree>
    <p:extLst>
      <p:ext uri="{BB962C8B-B14F-4D97-AF65-F5344CB8AC3E}">
        <p14:creationId xmlns:p14="http://schemas.microsoft.com/office/powerpoint/2010/main" val="21826529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33A63A93-E5AE-575B-70D3-B26AB78F7307}"/>
              </a:ext>
            </a:extLst>
          </p:cNvPr>
          <p:cNvPicPr>
            <a:picLocks noChangeAspect="1"/>
          </p:cNvPicPr>
          <p:nvPr/>
        </p:nvPicPr>
        <p:blipFill>
          <a:blip r:embed="rId3">
            <a:alphaModFix amt="5000"/>
          </a:blip>
          <a:srcRect r="65463" b="39959"/>
          <a:stretch/>
        </p:blipFill>
        <p:spPr>
          <a:xfrm rot="16200000">
            <a:off x="2991000" y="-2991000"/>
            <a:ext cx="6210000" cy="12192000"/>
          </a:xfrm>
          <a:prstGeom prst="rect">
            <a:avLst/>
          </a:prstGeom>
          <a:noFill/>
          <a:effectLst>
            <a:softEdge rad="0"/>
          </a:effectLst>
        </p:spPr>
      </p:pic>
      <p:sp>
        <p:nvSpPr>
          <p:cNvPr id="3" name="Slide Number Placeholder 2">
            <a:extLst>
              <a:ext uri="{FF2B5EF4-FFF2-40B4-BE49-F238E27FC236}">
                <a16:creationId xmlns:a16="http://schemas.microsoft.com/office/drawing/2014/main" id="{B2C9A479-B28E-9656-AF78-27B6FC6AB0F8}"/>
              </a:ext>
            </a:extLst>
          </p:cNvPr>
          <p:cNvSpPr>
            <a:spLocks noGrp="1"/>
          </p:cNvSpPr>
          <p:nvPr>
            <p:ph type="sldNum" sz="quarter" idx="12"/>
          </p:nvPr>
        </p:nvSpPr>
        <p:spPr/>
        <p:txBody>
          <a:bodyPr/>
          <a:lstStyle/>
          <a:p>
            <a:fld id="{0A297500-7527-634B-90F4-69D0994C32B4}" type="slidenum">
              <a:rPr lang="nl-BE" noProof="0" smtClean="0"/>
              <a:t>104</a:t>
            </a:fld>
            <a:endParaRPr lang="nl-BE" noProof="0"/>
          </a:p>
        </p:txBody>
      </p:sp>
      <p:sp>
        <p:nvSpPr>
          <p:cNvPr id="4" name="Title 3">
            <a:extLst>
              <a:ext uri="{FF2B5EF4-FFF2-40B4-BE49-F238E27FC236}">
                <a16:creationId xmlns:a16="http://schemas.microsoft.com/office/drawing/2014/main" id="{9B056DAA-BCD4-516C-F589-9A7A45057D66}"/>
              </a:ext>
            </a:extLst>
          </p:cNvPr>
          <p:cNvSpPr>
            <a:spLocks noGrp="1"/>
          </p:cNvSpPr>
          <p:nvPr>
            <p:ph type="title"/>
          </p:nvPr>
        </p:nvSpPr>
        <p:spPr/>
        <p:txBody>
          <a:bodyPr/>
          <a:lstStyle/>
          <a:p>
            <a:r>
              <a:rPr lang="nl-BE" b="1" noProof="0">
                <a:latin typeface="Arial"/>
                <a:cs typeface="Arial"/>
              </a:rPr>
              <a:t>Plantenbak sensoren en actuatoren</a:t>
            </a:r>
            <a:endParaRPr lang="nl-BE" b="1" noProof="0">
              <a:cs typeface="Arial"/>
            </a:endParaRPr>
          </a:p>
        </p:txBody>
      </p:sp>
      <p:cxnSp>
        <p:nvCxnSpPr>
          <p:cNvPr id="8" name="Rechte verbindingslijn 7">
            <a:extLst>
              <a:ext uri="{FF2B5EF4-FFF2-40B4-BE49-F238E27FC236}">
                <a16:creationId xmlns:a16="http://schemas.microsoft.com/office/drawing/2014/main" id="{726D5B37-138E-7DA5-4833-A53ACF11572B}"/>
              </a:ext>
            </a:extLst>
          </p:cNvPr>
          <p:cNvCxnSpPr>
            <a:cxnSpLocks/>
          </p:cNvCxnSpPr>
          <p:nvPr/>
        </p:nvCxnSpPr>
        <p:spPr>
          <a:xfrm>
            <a:off x="0" y="5618480"/>
            <a:ext cx="12192000" cy="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6" name="Tijdelijke aanduiding voor inhoud 15" descr="Afbeelding met tekst, kabel, elektronica, connector&#10;&#10;Automatisch gegenereerde beschrijving">
            <a:extLst>
              <a:ext uri="{FF2B5EF4-FFF2-40B4-BE49-F238E27FC236}">
                <a16:creationId xmlns:a16="http://schemas.microsoft.com/office/drawing/2014/main" id="{7C372136-E551-4E70-7319-0EB9900BBEA2}"/>
              </a:ext>
            </a:extLst>
          </p:cNvPr>
          <p:cNvPicPr>
            <a:picLocks noGrp="1" noChangeAspect="1"/>
          </p:cNvPicPr>
          <p:nvPr>
            <p:ph idx="1"/>
          </p:nvPr>
        </p:nvPicPr>
        <p:blipFill>
          <a:blip r:embed="rId4"/>
          <a:stretch>
            <a:fillRect/>
          </a:stretch>
        </p:blipFill>
        <p:spPr>
          <a:xfrm>
            <a:off x="4095471" y="1333207"/>
            <a:ext cx="4001058" cy="4191585"/>
          </a:xfrm>
        </p:spPr>
      </p:pic>
      <p:sp>
        <p:nvSpPr>
          <p:cNvPr id="14" name="Stroomdiagram: Verbindingslijn 13">
            <a:extLst>
              <a:ext uri="{FF2B5EF4-FFF2-40B4-BE49-F238E27FC236}">
                <a16:creationId xmlns:a16="http://schemas.microsoft.com/office/drawing/2014/main" id="{879BF240-ABB1-3D30-7024-052DA51F7376}"/>
              </a:ext>
            </a:extLst>
          </p:cNvPr>
          <p:cNvSpPr/>
          <p:nvPr/>
        </p:nvSpPr>
        <p:spPr>
          <a:xfrm>
            <a:off x="5867400" y="5389880"/>
            <a:ext cx="457200" cy="4572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18" name="Content Placeholder 1">
            <a:extLst>
              <a:ext uri="{FF2B5EF4-FFF2-40B4-BE49-F238E27FC236}">
                <a16:creationId xmlns:a16="http://schemas.microsoft.com/office/drawing/2014/main" id="{A22491F6-9ADB-42E5-CF7D-869ED923F929}"/>
              </a:ext>
            </a:extLst>
          </p:cNvPr>
          <p:cNvSpPr txBox="1">
            <a:spLocks/>
          </p:cNvSpPr>
          <p:nvPr/>
        </p:nvSpPr>
        <p:spPr>
          <a:xfrm>
            <a:off x="576000"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Vochtigheidssensor</a:t>
            </a:r>
          </a:p>
          <a:p>
            <a:r>
              <a:rPr lang="nl-BE" noProof="0">
                <a:latin typeface="Arial"/>
                <a:cs typeface="Arial"/>
              </a:rPr>
              <a:t>Hergebruiken</a:t>
            </a:r>
          </a:p>
          <a:p>
            <a:r>
              <a:rPr lang="nl-BE" noProof="0">
                <a:latin typeface="Arial"/>
                <a:cs typeface="Arial"/>
              </a:rPr>
              <a:t>Analoog</a:t>
            </a:r>
          </a:p>
          <a:p>
            <a:endParaRPr lang="nl-BE" noProof="0">
              <a:cs typeface="Arial"/>
            </a:endParaRPr>
          </a:p>
        </p:txBody>
      </p:sp>
      <p:pic>
        <p:nvPicPr>
          <p:cNvPr id="20" name="Tijdelijke aanduiding voor inhoud 6" descr="Afbeelding met elektronica, Elektronische engineering, Elektronisch onderdeel, Stroomkringonderdeel&#10;&#10;Automatisch gegenereerde beschrijving">
            <a:extLst>
              <a:ext uri="{FF2B5EF4-FFF2-40B4-BE49-F238E27FC236}">
                <a16:creationId xmlns:a16="http://schemas.microsoft.com/office/drawing/2014/main" id="{50FCBA43-ECD7-EE15-C22B-8AE7DC63AD60}"/>
              </a:ext>
            </a:extLst>
          </p:cNvPr>
          <p:cNvPicPr>
            <a:picLocks noChangeAspect="1"/>
          </p:cNvPicPr>
          <p:nvPr/>
        </p:nvPicPr>
        <p:blipFill>
          <a:blip r:embed="rId5"/>
          <a:stretch>
            <a:fillRect/>
          </a:stretch>
        </p:blipFill>
        <p:spPr>
          <a:xfrm>
            <a:off x="15889384" y="1635600"/>
            <a:ext cx="3658111" cy="3572374"/>
          </a:xfrm>
          <a:prstGeom prst="rect">
            <a:avLst/>
          </a:prstGeom>
        </p:spPr>
      </p:pic>
      <p:sp>
        <p:nvSpPr>
          <p:cNvPr id="21" name="Content Placeholder 1">
            <a:extLst>
              <a:ext uri="{FF2B5EF4-FFF2-40B4-BE49-F238E27FC236}">
                <a16:creationId xmlns:a16="http://schemas.microsoft.com/office/drawing/2014/main" id="{30A6BE54-E71F-3F6E-9059-90E90895B1EF}"/>
              </a:ext>
            </a:extLst>
          </p:cNvPr>
          <p:cNvSpPr txBox="1">
            <a:spLocks/>
          </p:cNvSpPr>
          <p:nvPr/>
        </p:nvSpPr>
        <p:spPr>
          <a:xfrm>
            <a:off x="12198440" y="1648787"/>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Luchtsensor</a:t>
            </a:r>
          </a:p>
          <a:p>
            <a:pPr lvl="1">
              <a:buFont typeface="Courier New" panose="02070309020205020404" pitchFamily="49" charset="0"/>
              <a:buChar char="o"/>
            </a:pPr>
            <a:r>
              <a:rPr lang="nl-BE" noProof="0">
                <a:latin typeface="Arial"/>
                <a:cs typeface="Arial"/>
              </a:rPr>
              <a:t>CO²</a:t>
            </a:r>
          </a:p>
          <a:p>
            <a:pPr lvl="1">
              <a:buFont typeface="Courier New" panose="02070309020205020404" pitchFamily="49" charset="0"/>
              <a:buChar char="o"/>
            </a:pPr>
            <a:r>
              <a:rPr lang="nl-BE" noProof="0">
                <a:latin typeface="Arial"/>
                <a:cs typeface="Arial"/>
              </a:rPr>
              <a:t>Vochtigheid</a:t>
            </a:r>
          </a:p>
          <a:p>
            <a:pPr lvl="1">
              <a:buFont typeface="Courier New" panose="02070309020205020404" pitchFamily="49" charset="0"/>
              <a:buChar char="o"/>
            </a:pPr>
            <a:r>
              <a:rPr lang="nl-BE" noProof="0">
                <a:latin typeface="Arial"/>
                <a:cs typeface="Arial"/>
              </a:rPr>
              <a:t>Temperatuur</a:t>
            </a:r>
          </a:p>
          <a:p>
            <a:r>
              <a:rPr lang="nl-BE" noProof="0">
                <a:latin typeface="Arial"/>
                <a:cs typeface="Arial"/>
              </a:rPr>
              <a:t>Hergebruiken</a:t>
            </a:r>
          </a:p>
          <a:p>
            <a:endParaRPr lang="nl-BE" noProof="0">
              <a:latin typeface="Arial"/>
              <a:cs typeface="Arial"/>
            </a:endParaRPr>
          </a:p>
          <a:p>
            <a:endParaRPr lang="nl-BE" noProof="0">
              <a:cs typeface="Arial"/>
            </a:endParaRPr>
          </a:p>
        </p:txBody>
      </p:sp>
    </p:spTree>
    <p:extLst>
      <p:ext uri="{BB962C8B-B14F-4D97-AF65-F5344CB8AC3E}">
        <p14:creationId xmlns:p14="http://schemas.microsoft.com/office/powerpoint/2010/main" val="30446490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AF8674-DD69-A6C2-0263-124C27E5796C}"/>
            </a:ext>
          </a:extLst>
        </p:cNvPr>
        <p:cNvGrpSpPr/>
        <p:nvPr/>
      </p:nvGrpSpPr>
      <p:grpSpPr>
        <a:xfrm>
          <a:off x="0" y="0"/>
          <a:ext cx="0" cy="0"/>
          <a:chOff x="0" y="0"/>
          <a:chExt cx="0" cy="0"/>
        </a:xfrm>
      </p:grpSpPr>
      <p:pic>
        <p:nvPicPr>
          <p:cNvPr id="12" name="Afbeelding 11">
            <a:extLst>
              <a:ext uri="{FF2B5EF4-FFF2-40B4-BE49-F238E27FC236}">
                <a16:creationId xmlns:a16="http://schemas.microsoft.com/office/drawing/2014/main" id="{3D540A96-620C-C520-6E64-7D35D854804C}"/>
              </a:ext>
            </a:extLst>
          </p:cNvPr>
          <p:cNvPicPr>
            <a:picLocks noChangeAspect="1"/>
          </p:cNvPicPr>
          <p:nvPr/>
        </p:nvPicPr>
        <p:blipFill>
          <a:blip r:embed="rId3">
            <a:alphaModFix amt="5000"/>
          </a:blip>
          <a:srcRect t="18658" r="65463" b="21301"/>
          <a:stretch/>
        </p:blipFill>
        <p:spPr>
          <a:xfrm rot="16200000">
            <a:off x="2991000" y="-2991000"/>
            <a:ext cx="6210000" cy="12192000"/>
          </a:xfrm>
          <a:prstGeom prst="rect">
            <a:avLst/>
          </a:prstGeom>
          <a:noFill/>
          <a:effectLst>
            <a:softEdge rad="0"/>
          </a:effectLst>
        </p:spPr>
      </p:pic>
      <p:sp>
        <p:nvSpPr>
          <p:cNvPr id="3" name="Slide Number Placeholder 2">
            <a:extLst>
              <a:ext uri="{FF2B5EF4-FFF2-40B4-BE49-F238E27FC236}">
                <a16:creationId xmlns:a16="http://schemas.microsoft.com/office/drawing/2014/main" id="{F5CC84CB-C6DD-B020-7DDB-D18C40C39D92}"/>
              </a:ext>
            </a:extLst>
          </p:cNvPr>
          <p:cNvSpPr>
            <a:spLocks noGrp="1"/>
          </p:cNvSpPr>
          <p:nvPr>
            <p:ph type="sldNum" sz="quarter" idx="12"/>
          </p:nvPr>
        </p:nvSpPr>
        <p:spPr/>
        <p:txBody>
          <a:bodyPr/>
          <a:lstStyle/>
          <a:p>
            <a:fld id="{0A297500-7527-634B-90F4-69D0994C32B4}" type="slidenum">
              <a:rPr lang="nl-BE" noProof="0" smtClean="0"/>
              <a:t>105</a:t>
            </a:fld>
            <a:endParaRPr lang="nl-BE" noProof="0"/>
          </a:p>
        </p:txBody>
      </p:sp>
      <p:sp>
        <p:nvSpPr>
          <p:cNvPr id="4" name="Title 3">
            <a:extLst>
              <a:ext uri="{FF2B5EF4-FFF2-40B4-BE49-F238E27FC236}">
                <a16:creationId xmlns:a16="http://schemas.microsoft.com/office/drawing/2014/main" id="{6298B869-A74E-F6A0-B781-AC9AAD0D437F}"/>
              </a:ext>
            </a:extLst>
          </p:cNvPr>
          <p:cNvSpPr>
            <a:spLocks noGrp="1"/>
          </p:cNvSpPr>
          <p:nvPr>
            <p:ph type="title"/>
          </p:nvPr>
        </p:nvSpPr>
        <p:spPr/>
        <p:txBody>
          <a:bodyPr/>
          <a:lstStyle/>
          <a:p>
            <a:r>
              <a:rPr lang="nl-BE" b="1" noProof="0">
                <a:latin typeface="Arial"/>
                <a:cs typeface="Arial"/>
              </a:rPr>
              <a:t>Plantenbak sensoren en actuatoren</a:t>
            </a:r>
            <a:endParaRPr lang="nl-BE" b="1" noProof="0">
              <a:cs typeface="Arial"/>
            </a:endParaRPr>
          </a:p>
        </p:txBody>
      </p:sp>
      <p:cxnSp>
        <p:nvCxnSpPr>
          <p:cNvPr id="8" name="Rechte verbindingslijn 7">
            <a:extLst>
              <a:ext uri="{FF2B5EF4-FFF2-40B4-BE49-F238E27FC236}">
                <a16:creationId xmlns:a16="http://schemas.microsoft.com/office/drawing/2014/main" id="{75E80D30-F5B9-D159-BE5D-35C724D7F50B}"/>
              </a:ext>
            </a:extLst>
          </p:cNvPr>
          <p:cNvCxnSpPr>
            <a:cxnSpLocks/>
          </p:cNvCxnSpPr>
          <p:nvPr/>
        </p:nvCxnSpPr>
        <p:spPr>
          <a:xfrm>
            <a:off x="0" y="5618480"/>
            <a:ext cx="12192000" cy="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14" name="Stroomdiagram: Verbindingslijn 13">
            <a:extLst>
              <a:ext uri="{FF2B5EF4-FFF2-40B4-BE49-F238E27FC236}">
                <a16:creationId xmlns:a16="http://schemas.microsoft.com/office/drawing/2014/main" id="{B550F68C-82B8-ECD4-A581-9D89EA385D36}"/>
              </a:ext>
            </a:extLst>
          </p:cNvPr>
          <p:cNvSpPr/>
          <p:nvPr/>
        </p:nvSpPr>
        <p:spPr>
          <a:xfrm>
            <a:off x="5867400" y="5389880"/>
            <a:ext cx="457200" cy="4572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noProof="0"/>
          </a:p>
        </p:txBody>
      </p:sp>
      <p:pic>
        <p:nvPicPr>
          <p:cNvPr id="7" name="Tijdelijke aanduiding voor inhoud 6" descr="Afbeelding met elektronica, Elektronische engineering, Elektronisch onderdeel, Stroomkringonderdeel&#10;&#10;Automatisch gegenereerde beschrijving">
            <a:extLst>
              <a:ext uri="{FF2B5EF4-FFF2-40B4-BE49-F238E27FC236}">
                <a16:creationId xmlns:a16="http://schemas.microsoft.com/office/drawing/2014/main" id="{5C2E9665-6ADC-E823-3521-087A3B35BB6A}"/>
              </a:ext>
            </a:extLst>
          </p:cNvPr>
          <p:cNvPicPr>
            <a:picLocks noGrp="1" noChangeAspect="1"/>
          </p:cNvPicPr>
          <p:nvPr>
            <p:ph idx="1"/>
          </p:nvPr>
        </p:nvPicPr>
        <p:blipFill>
          <a:blip r:embed="rId4"/>
          <a:stretch>
            <a:fillRect/>
          </a:stretch>
        </p:blipFill>
        <p:spPr>
          <a:xfrm>
            <a:off x="4266944" y="1642813"/>
            <a:ext cx="3658111" cy="3572374"/>
          </a:xfrm>
        </p:spPr>
      </p:pic>
      <p:sp>
        <p:nvSpPr>
          <p:cNvPr id="13" name="Content Placeholder 1">
            <a:extLst>
              <a:ext uri="{FF2B5EF4-FFF2-40B4-BE49-F238E27FC236}">
                <a16:creationId xmlns:a16="http://schemas.microsoft.com/office/drawing/2014/main" id="{BDE0F181-5CDC-6476-95CE-8C53C3A764D7}"/>
              </a:ext>
            </a:extLst>
          </p:cNvPr>
          <p:cNvSpPr txBox="1">
            <a:spLocks/>
          </p:cNvSpPr>
          <p:nvPr/>
        </p:nvSpPr>
        <p:spPr>
          <a:xfrm>
            <a:off x="576000"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Luchtsensor</a:t>
            </a:r>
          </a:p>
          <a:p>
            <a:pPr lvl="1">
              <a:buFont typeface="Courier New" panose="02070309020205020404" pitchFamily="49" charset="0"/>
              <a:buChar char="o"/>
            </a:pPr>
            <a:r>
              <a:rPr lang="nl-BE" b="0" i="0" noProof="0">
                <a:solidFill>
                  <a:srgbClr val="474747"/>
                </a:solidFill>
                <a:effectLst/>
                <a:latin typeface="Arial" panose="020B0604020202020204" pitchFamily="34" charset="0"/>
              </a:rPr>
              <a:t>CO₂</a:t>
            </a:r>
            <a:endParaRPr lang="nl-BE" noProof="0">
              <a:latin typeface="Arial"/>
              <a:cs typeface="Arial"/>
            </a:endParaRPr>
          </a:p>
          <a:p>
            <a:pPr lvl="1">
              <a:buFont typeface="Courier New" panose="02070309020205020404" pitchFamily="49" charset="0"/>
              <a:buChar char="o"/>
            </a:pPr>
            <a:r>
              <a:rPr lang="nl-BE" noProof="0">
                <a:latin typeface="Arial"/>
                <a:cs typeface="Arial"/>
              </a:rPr>
              <a:t>Vochtigheid</a:t>
            </a:r>
          </a:p>
          <a:p>
            <a:pPr lvl="1">
              <a:buFont typeface="Courier New" panose="02070309020205020404" pitchFamily="49" charset="0"/>
              <a:buChar char="o"/>
            </a:pPr>
            <a:r>
              <a:rPr lang="nl-BE" noProof="0">
                <a:latin typeface="Arial"/>
                <a:cs typeface="Arial"/>
              </a:rPr>
              <a:t>Temperatuur</a:t>
            </a:r>
          </a:p>
          <a:p>
            <a:r>
              <a:rPr lang="nl-BE" noProof="0">
                <a:latin typeface="Arial"/>
                <a:cs typeface="Arial"/>
              </a:rPr>
              <a:t>Hergebruiken</a:t>
            </a:r>
          </a:p>
          <a:p>
            <a:endParaRPr lang="nl-BE" noProof="0">
              <a:latin typeface="Arial"/>
              <a:cs typeface="Arial"/>
            </a:endParaRPr>
          </a:p>
          <a:p>
            <a:endParaRPr lang="nl-BE" noProof="0">
              <a:cs typeface="Arial"/>
            </a:endParaRPr>
          </a:p>
        </p:txBody>
      </p:sp>
      <p:pic>
        <p:nvPicPr>
          <p:cNvPr id="18" name="Tijdelijke aanduiding voor inhoud 15" descr="Afbeelding met tekst, kabel, elektronica, connector&#10;&#10;Automatisch gegenereerde beschrijving">
            <a:extLst>
              <a:ext uri="{FF2B5EF4-FFF2-40B4-BE49-F238E27FC236}">
                <a16:creationId xmlns:a16="http://schemas.microsoft.com/office/drawing/2014/main" id="{96B8B53D-8B89-B7B6-9FC9-9A30A1D5407E}"/>
              </a:ext>
            </a:extLst>
          </p:cNvPr>
          <p:cNvPicPr>
            <a:picLocks noChangeAspect="1"/>
          </p:cNvPicPr>
          <p:nvPr/>
        </p:nvPicPr>
        <p:blipFill>
          <a:blip r:embed="rId5"/>
          <a:stretch>
            <a:fillRect/>
          </a:stretch>
        </p:blipFill>
        <p:spPr>
          <a:xfrm>
            <a:off x="-7549872" y="1334819"/>
            <a:ext cx="4001058" cy="4191585"/>
          </a:xfrm>
          <a:prstGeom prst="rect">
            <a:avLst/>
          </a:prstGeom>
        </p:spPr>
      </p:pic>
      <p:sp>
        <p:nvSpPr>
          <p:cNvPr id="19" name="Content Placeholder 1">
            <a:extLst>
              <a:ext uri="{FF2B5EF4-FFF2-40B4-BE49-F238E27FC236}">
                <a16:creationId xmlns:a16="http://schemas.microsoft.com/office/drawing/2014/main" id="{96288D59-D886-823A-3199-6009A1ADDD2F}"/>
              </a:ext>
            </a:extLst>
          </p:cNvPr>
          <p:cNvSpPr txBox="1">
            <a:spLocks/>
          </p:cNvSpPr>
          <p:nvPr/>
        </p:nvSpPr>
        <p:spPr>
          <a:xfrm>
            <a:off x="-11069343" y="1657612"/>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Vochtigheidssensor</a:t>
            </a:r>
          </a:p>
          <a:p>
            <a:r>
              <a:rPr lang="nl-BE" noProof="0">
                <a:latin typeface="Arial"/>
                <a:cs typeface="Arial"/>
              </a:rPr>
              <a:t>Hergebruiken</a:t>
            </a:r>
          </a:p>
          <a:p>
            <a:r>
              <a:rPr lang="nl-BE" noProof="0">
                <a:latin typeface="Arial"/>
                <a:cs typeface="Arial"/>
              </a:rPr>
              <a:t>Analoog</a:t>
            </a:r>
          </a:p>
          <a:p>
            <a:endParaRPr lang="nl-BE" noProof="0">
              <a:cs typeface="Arial"/>
            </a:endParaRPr>
          </a:p>
        </p:txBody>
      </p:sp>
      <p:pic>
        <p:nvPicPr>
          <p:cNvPr id="20" name="Tijdelijke aanduiding voor inhoud 6" descr="Afbeelding met apparaat, elektronica, kabel&#10;&#10;Automatisch gegenereerde beschrijving">
            <a:extLst>
              <a:ext uri="{FF2B5EF4-FFF2-40B4-BE49-F238E27FC236}">
                <a16:creationId xmlns:a16="http://schemas.microsoft.com/office/drawing/2014/main" id="{EE7B7EFC-5996-5351-E4A3-67B0A709CBAD}"/>
              </a:ext>
            </a:extLst>
          </p:cNvPr>
          <p:cNvPicPr>
            <a:picLocks noChangeAspect="1"/>
          </p:cNvPicPr>
          <p:nvPr/>
        </p:nvPicPr>
        <p:blipFill>
          <a:blip r:embed="rId6"/>
          <a:stretch>
            <a:fillRect/>
          </a:stretch>
        </p:blipFill>
        <p:spPr>
          <a:xfrm>
            <a:off x="15677465" y="1183788"/>
            <a:ext cx="4081949" cy="4464050"/>
          </a:xfrm>
          <a:prstGeom prst="rect">
            <a:avLst/>
          </a:prstGeom>
        </p:spPr>
      </p:pic>
      <p:sp>
        <p:nvSpPr>
          <p:cNvPr id="21" name="Content Placeholder 1">
            <a:extLst>
              <a:ext uri="{FF2B5EF4-FFF2-40B4-BE49-F238E27FC236}">
                <a16:creationId xmlns:a16="http://schemas.microsoft.com/office/drawing/2014/main" id="{5B2E1D1C-F5F6-07A2-BAAB-88B918A1B6DC}"/>
              </a:ext>
            </a:extLst>
          </p:cNvPr>
          <p:cNvSpPr txBox="1">
            <a:spLocks/>
          </p:cNvSpPr>
          <p:nvPr/>
        </p:nvSpPr>
        <p:spPr>
          <a:xfrm>
            <a:off x="12198440" y="1642813"/>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Hergebruiken</a:t>
            </a:r>
          </a:p>
          <a:p>
            <a:endParaRPr lang="nl-BE" noProof="0">
              <a:latin typeface="Arial"/>
              <a:cs typeface="Arial"/>
            </a:endParaRPr>
          </a:p>
          <a:p>
            <a:endParaRPr lang="nl-BE" noProof="0">
              <a:cs typeface="Arial"/>
            </a:endParaRPr>
          </a:p>
        </p:txBody>
      </p:sp>
    </p:spTree>
    <p:extLst>
      <p:ext uri="{BB962C8B-B14F-4D97-AF65-F5344CB8AC3E}">
        <p14:creationId xmlns:p14="http://schemas.microsoft.com/office/powerpoint/2010/main" val="385749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7AAF102-5854-53BA-CAAB-8967F99CB0ED}"/>
            </a:ext>
          </a:extLst>
        </p:cNvPr>
        <p:cNvGrpSpPr/>
        <p:nvPr/>
      </p:nvGrpSpPr>
      <p:grpSpPr>
        <a:xfrm>
          <a:off x="0" y="0"/>
          <a:ext cx="0" cy="0"/>
          <a:chOff x="0" y="0"/>
          <a:chExt cx="0" cy="0"/>
        </a:xfrm>
      </p:grpSpPr>
      <p:pic>
        <p:nvPicPr>
          <p:cNvPr id="10" name="Afbeelding 9">
            <a:extLst>
              <a:ext uri="{FF2B5EF4-FFF2-40B4-BE49-F238E27FC236}">
                <a16:creationId xmlns:a16="http://schemas.microsoft.com/office/drawing/2014/main" id="{13677B63-6E23-E645-7110-0D464D63BCF6}"/>
              </a:ext>
            </a:extLst>
          </p:cNvPr>
          <p:cNvPicPr>
            <a:picLocks noChangeAspect="1"/>
          </p:cNvPicPr>
          <p:nvPr/>
        </p:nvPicPr>
        <p:blipFill>
          <a:blip r:embed="rId3">
            <a:alphaModFix amt="5000"/>
          </a:blip>
          <a:srcRect t="39959" r="65463"/>
          <a:stretch/>
        </p:blipFill>
        <p:spPr>
          <a:xfrm rot="16200000">
            <a:off x="2990999" y="-3081000"/>
            <a:ext cx="6210000" cy="12192000"/>
          </a:xfrm>
          <a:prstGeom prst="rect">
            <a:avLst/>
          </a:prstGeom>
          <a:noFill/>
          <a:effectLst>
            <a:softEdge rad="0"/>
          </a:effectLst>
        </p:spPr>
      </p:pic>
      <p:sp>
        <p:nvSpPr>
          <p:cNvPr id="3" name="Slide Number Placeholder 2">
            <a:extLst>
              <a:ext uri="{FF2B5EF4-FFF2-40B4-BE49-F238E27FC236}">
                <a16:creationId xmlns:a16="http://schemas.microsoft.com/office/drawing/2014/main" id="{AECA7B07-AC0A-B2C2-0BEB-8FB72E542E86}"/>
              </a:ext>
            </a:extLst>
          </p:cNvPr>
          <p:cNvSpPr>
            <a:spLocks noGrp="1"/>
          </p:cNvSpPr>
          <p:nvPr>
            <p:ph type="sldNum" sz="quarter" idx="12"/>
          </p:nvPr>
        </p:nvSpPr>
        <p:spPr/>
        <p:txBody>
          <a:bodyPr/>
          <a:lstStyle/>
          <a:p>
            <a:fld id="{0A297500-7527-634B-90F4-69D0994C32B4}" type="slidenum">
              <a:rPr lang="nl-BE" noProof="0" smtClean="0"/>
              <a:t>106</a:t>
            </a:fld>
            <a:endParaRPr lang="nl-BE" noProof="0"/>
          </a:p>
        </p:txBody>
      </p:sp>
      <p:sp>
        <p:nvSpPr>
          <p:cNvPr id="4" name="Title 3">
            <a:extLst>
              <a:ext uri="{FF2B5EF4-FFF2-40B4-BE49-F238E27FC236}">
                <a16:creationId xmlns:a16="http://schemas.microsoft.com/office/drawing/2014/main" id="{6754CA8B-456F-B1B6-66C2-BDF40ACA7D0A}"/>
              </a:ext>
            </a:extLst>
          </p:cNvPr>
          <p:cNvSpPr>
            <a:spLocks noGrp="1"/>
          </p:cNvSpPr>
          <p:nvPr>
            <p:ph type="title"/>
          </p:nvPr>
        </p:nvSpPr>
        <p:spPr/>
        <p:txBody>
          <a:bodyPr/>
          <a:lstStyle/>
          <a:p>
            <a:r>
              <a:rPr lang="nl-BE" b="1" noProof="0">
                <a:latin typeface="Arial"/>
                <a:cs typeface="Arial"/>
              </a:rPr>
              <a:t>Plantenbak sensoren en actuatoren</a:t>
            </a:r>
            <a:endParaRPr lang="nl-BE" b="1" noProof="0">
              <a:cs typeface="Arial"/>
            </a:endParaRPr>
          </a:p>
        </p:txBody>
      </p:sp>
      <p:cxnSp>
        <p:nvCxnSpPr>
          <p:cNvPr id="8" name="Rechte verbindingslijn 7">
            <a:extLst>
              <a:ext uri="{FF2B5EF4-FFF2-40B4-BE49-F238E27FC236}">
                <a16:creationId xmlns:a16="http://schemas.microsoft.com/office/drawing/2014/main" id="{E39D0E8A-FA75-9A57-99D6-0CB352709853}"/>
              </a:ext>
            </a:extLst>
          </p:cNvPr>
          <p:cNvCxnSpPr>
            <a:cxnSpLocks/>
          </p:cNvCxnSpPr>
          <p:nvPr/>
        </p:nvCxnSpPr>
        <p:spPr>
          <a:xfrm>
            <a:off x="0" y="5618480"/>
            <a:ext cx="12192000" cy="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14" name="Stroomdiagram: Verbindingslijn 13">
            <a:extLst>
              <a:ext uri="{FF2B5EF4-FFF2-40B4-BE49-F238E27FC236}">
                <a16:creationId xmlns:a16="http://schemas.microsoft.com/office/drawing/2014/main" id="{3E661B16-BD5D-E64B-DF86-7CA13DA1925A}"/>
              </a:ext>
            </a:extLst>
          </p:cNvPr>
          <p:cNvSpPr/>
          <p:nvPr/>
        </p:nvSpPr>
        <p:spPr>
          <a:xfrm>
            <a:off x="5867400" y="5389880"/>
            <a:ext cx="457200" cy="4572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noProof="0"/>
          </a:p>
        </p:txBody>
      </p:sp>
      <p:pic>
        <p:nvPicPr>
          <p:cNvPr id="7" name="Tijdelijke aanduiding voor inhoud 6" descr="Afbeelding met apparaat, elektronica, kabel&#10;&#10;Automatisch gegenereerde beschrijving">
            <a:extLst>
              <a:ext uri="{FF2B5EF4-FFF2-40B4-BE49-F238E27FC236}">
                <a16:creationId xmlns:a16="http://schemas.microsoft.com/office/drawing/2014/main" id="{DD3D3C39-569F-D2D2-359B-3459B0140176}"/>
              </a:ext>
            </a:extLst>
          </p:cNvPr>
          <p:cNvPicPr>
            <a:picLocks noGrp="1" noChangeAspect="1"/>
          </p:cNvPicPr>
          <p:nvPr>
            <p:ph idx="1"/>
          </p:nvPr>
        </p:nvPicPr>
        <p:blipFill>
          <a:blip r:embed="rId4"/>
          <a:stretch>
            <a:fillRect/>
          </a:stretch>
        </p:blipFill>
        <p:spPr>
          <a:xfrm>
            <a:off x="4055025" y="1196975"/>
            <a:ext cx="4081949" cy="4464050"/>
          </a:xfrm>
        </p:spPr>
      </p:pic>
      <p:sp>
        <p:nvSpPr>
          <p:cNvPr id="12" name="Content Placeholder 1">
            <a:extLst>
              <a:ext uri="{FF2B5EF4-FFF2-40B4-BE49-F238E27FC236}">
                <a16:creationId xmlns:a16="http://schemas.microsoft.com/office/drawing/2014/main" id="{56308763-0250-F7E9-63A0-4255F5E6AC98}"/>
              </a:ext>
            </a:extLst>
          </p:cNvPr>
          <p:cNvSpPr txBox="1">
            <a:spLocks/>
          </p:cNvSpPr>
          <p:nvPr/>
        </p:nvSpPr>
        <p:spPr>
          <a:xfrm>
            <a:off x="576000"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Hergebruiken</a:t>
            </a:r>
          </a:p>
          <a:p>
            <a:endParaRPr lang="nl-BE" noProof="0">
              <a:latin typeface="Arial"/>
              <a:cs typeface="Arial"/>
            </a:endParaRPr>
          </a:p>
          <a:p>
            <a:endParaRPr lang="nl-BE" noProof="0">
              <a:cs typeface="Arial"/>
            </a:endParaRPr>
          </a:p>
        </p:txBody>
      </p:sp>
      <p:pic>
        <p:nvPicPr>
          <p:cNvPr id="15" name="Tijdelijke aanduiding voor inhoud 6" descr="Afbeelding met elektronica, Elektronische engineering, Elektronisch onderdeel, Stroomkringonderdeel&#10;&#10;Automatisch gegenereerde beschrijving">
            <a:extLst>
              <a:ext uri="{FF2B5EF4-FFF2-40B4-BE49-F238E27FC236}">
                <a16:creationId xmlns:a16="http://schemas.microsoft.com/office/drawing/2014/main" id="{2B9D1186-FA0D-95D7-7932-488CD3583520}"/>
              </a:ext>
            </a:extLst>
          </p:cNvPr>
          <p:cNvPicPr>
            <a:picLocks noChangeAspect="1"/>
          </p:cNvPicPr>
          <p:nvPr/>
        </p:nvPicPr>
        <p:blipFill>
          <a:blip r:embed="rId5"/>
          <a:stretch>
            <a:fillRect/>
          </a:stretch>
        </p:blipFill>
        <p:spPr>
          <a:xfrm>
            <a:off x="-7356111" y="1642813"/>
            <a:ext cx="3658111" cy="3572374"/>
          </a:xfrm>
          <a:prstGeom prst="rect">
            <a:avLst/>
          </a:prstGeom>
        </p:spPr>
      </p:pic>
      <p:sp>
        <p:nvSpPr>
          <p:cNvPr id="17" name="Content Placeholder 1">
            <a:extLst>
              <a:ext uri="{FF2B5EF4-FFF2-40B4-BE49-F238E27FC236}">
                <a16:creationId xmlns:a16="http://schemas.microsoft.com/office/drawing/2014/main" id="{FA5D8CA5-2BA3-ED07-AE49-3DA5F89F7CFA}"/>
              </a:ext>
            </a:extLst>
          </p:cNvPr>
          <p:cNvSpPr txBox="1">
            <a:spLocks/>
          </p:cNvSpPr>
          <p:nvPr/>
        </p:nvSpPr>
        <p:spPr>
          <a:xfrm>
            <a:off x="-11047055"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Luchtsensor</a:t>
            </a:r>
          </a:p>
          <a:p>
            <a:pPr lvl="1">
              <a:buFont typeface="Courier New" panose="02070309020205020404" pitchFamily="49" charset="0"/>
              <a:buChar char="o"/>
            </a:pPr>
            <a:r>
              <a:rPr lang="nl-BE" noProof="0">
                <a:latin typeface="Arial"/>
                <a:cs typeface="Arial"/>
              </a:rPr>
              <a:t>CO²</a:t>
            </a:r>
          </a:p>
          <a:p>
            <a:pPr lvl="1">
              <a:buFont typeface="Courier New" panose="02070309020205020404" pitchFamily="49" charset="0"/>
              <a:buChar char="o"/>
            </a:pPr>
            <a:r>
              <a:rPr lang="nl-BE" noProof="0">
                <a:latin typeface="Arial"/>
                <a:cs typeface="Arial"/>
              </a:rPr>
              <a:t>Vochtigheid</a:t>
            </a:r>
          </a:p>
          <a:p>
            <a:pPr lvl="1">
              <a:buFont typeface="Courier New" panose="02070309020205020404" pitchFamily="49" charset="0"/>
              <a:buChar char="o"/>
            </a:pPr>
            <a:r>
              <a:rPr lang="nl-BE" noProof="0">
                <a:latin typeface="Arial"/>
                <a:cs typeface="Arial"/>
              </a:rPr>
              <a:t>Temperatuur</a:t>
            </a:r>
          </a:p>
          <a:p>
            <a:r>
              <a:rPr lang="nl-BE" noProof="0">
                <a:latin typeface="Arial"/>
                <a:cs typeface="Arial"/>
              </a:rPr>
              <a:t>Hergebruiken</a:t>
            </a:r>
          </a:p>
          <a:p>
            <a:endParaRPr lang="nl-BE" noProof="0">
              <a:latin typeface="Arial"/>
              <a:cs typeface="Arial"/>
            </a:endParaRPr>
          </a:p>
          <a:p>
            <a:endParaRPr lang="nl-BE" noProof="0">
              <a:cs typeface="Arial"/>
            </a:endParaRPr>
          </a:p>
        </p:txBody>
      </p:sp>
    </p:spTree>
    <p:extLst>
      <p:ext uri="{BB962C8B-B14F-4D97-AF65-F5344CB8AC3E}">
        <p14:creationId xmlns:p14="http://schemas.microsoft.com/office/powerpoint/2010/main" val="421683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C05453-878F-018C-2866-0B93FF2E0B98}"/>
              </a:ext>
            </a:extLst>
          </p:cNvPr>
          <p:cNvSpPr>
            <a:spLocks noGrp="1"/>
          </p:cNvSpPr>
          <p:nvPr>
            <p:ph idx="1"/>
          </p:nvPr>
        </p:nvSpPr>
        <p:spPr>
          <a:xfrm>
            <a:off x="1232167" y="2068750"/>
            <a:ext cx="11041200" cy="4464000"/>
          </a:xfrm>
        </p:spPr>
        <p:txBody>
          <a:bodyPr vert="horz" lIns="91440" tIns="45720" rIns="91440" bIns="45720" rtlCol="0" anchor="t">
            <a:normAutofit/>
          </a:bodyPr>
          <a:lstStyle/>
          <a:p>
            <a:pPr marL="0" indent="0">
              <a:buNone/>
            </a:pPr>
            <a:r>
              <a:rPr lang="nl-BE" noProof="0">
                <a:latin typeface="Arial"/>
                <a:cs typeface="Arial"/>
              </a:rPr>
              <a:t>In overleg:</a:t>
            </a:r>
            <a:endParaRPr lang="nl-BE" noProof="0"/>
          </a:p>
          <a:p>
            <a:r>
              <a:rPr lang="nl-BE" noProof="0">
                <a:latin typeface="Arial"/>
                <a:cs typeface="Arial"/>
              </a:rPr>
              <a:t>Common connector</a:t>
            </a:r>
          </a:p>
          <a:p>
            <a:r>
              <a:rPr lang="nl-BE" noProof="0">
                <a:latin typeface="Arial"/>
                <a:cs typeface="Arial"/>
              </a:rPr>
              <a:t>3D-printed part</a:t>
            </a:r>
          </a:p>
          <a:p>
            <a:endParaRPr lang="nl-BE" noProof="0">
              <a:latin typeface="Arial"/>
              <a:cs typeface="Arial"/>
            </a:endParaRPr>
          </a:p>
          <a:p>
            <a:endParaRPr lang="nl-BE" noProof="0">
              <a:latin typeface="Arial"/>
              <a:cs typeface="Arial"/>
            </a:endParaRPr>
          </a:p>
        </p:txBody>
      </p:sp>
      <p:sp>
        <p:nvSpPr>
          <p:cNvPr id="3" name="Slide Number Placeholder 2">
            <a:extLst>
              <a:ext uri="{FF2B5EF4-FFF2-40B4-BE49-F238E27FC236}">
                <a16:creationId xmlns:a16="http://schemas.microsoft.com/office/drawing/2014/main" id="{3EEEBCCB-DF78-0604-6042-DB9E63F2145D}"/>
              </a:ext>
            </a:extLst>
          </p:cNvPr>
          <p:cNvSpPr>
            <a:spLocks noGrp="1"/>
          </p:cNvSpPr>
          <p:nvPr>
            <p:ph type="sldNum" sz="quarter" idx="12"/>
          </p:nvPr>
        </p:nvSpPr>
        <p:spPr/>
        <p:txBody>
          <a:bodyPr/>
          <a:lstStyle/>
          <a:p>
            <a:fld id="{0A297500-7527-634B-90F4-69D0994C32B4}" type="slidenum">
              <a:rPr lang="nl-BE" noProof="0" smtClean="0"/>
              <a:t>107</a:t>
            </a:fld>
            <a:endParaRPr lang="nl-BE" noProof="0"/>
          </a:p>
        </p:txBody>
      </p:sp>
      <p:sp>
        <p:nvSpPr>
          <p:cNvPr id="4" name="Title 3">
            <a:extLst>
              <a:ext uri="{FF2B5EF4-FFF2-40B4-BE49-F238E27FC236}">
                <a16:creationId xmlns:a16="http://schemas.microsoft.com/office/drawing/2014/main" id="{900939C5-9AAB-B723-178E-BB87539A6C8D}"/>
              </a:ext>
            </a:extLst>
          </p:cNvPr>
          <p:cNvSpPr>
            <a:spLocks noGrp="1"/>
          </p:cNvSpPr>
          <p:nvPr>
            <p:ph type="title"/>
          </p:nvPr>
        </p:nvSpPr>
        <p:spPr/>
        <p:txBody>
          <a:bodyPr/>
          <a:lstStyle/>
          <a:p>
            <a:r>
              <a:rPr lang="nl-BE" b="1" noProof="0">
                <a:latin typeface="Arial"/>
                <a:cs typeface="Arial"/>
              </a:rPr>
              <a:t>Power</a:t>
            </a:r>
            <a:endParaRPr lang="nl-BE" b="1" noProof="0">
              <a:cs typeface="Arial"/>
            </a:endParaRPr>
          </a:p>
        </p:txBody>
      </p:sp>
      <p:pic>
        <p:nvPicPr>
          <p:cNvPr id="6" name="Picture 5" descr="A close-up of a traffic light&#10;&#10;Description automatically generated">
            <a:extLst>
              <a:ext uri="{FF2B5EF4-FFF2-40B4-BE49-F238E27FC236}">
                <a16:creationId xmlns:a16="http://schemas.microsoft.com/office/drawing/2014/main" id="{ED604C3B-E0F8-83CF-BEA2-C21C65DF719A}"/>
              </a:ext>
            </a:extLst>
          </p:cNvPr>
          <p:cNvPicPr>
            <a:picLocks noChangeAspect="1"/>
          </p:cNvPicPr>
          <p:nvPr/>
        </p:nvPicPr>
        <p:blipFill>
          <a:blip r:embed="rId3"/>
          <a:srcRect l="1040" r="54157" b="54000"/>
          <a:stretch/>
        </p:blipFill>
        <p:spPr>
          <a:xfrm>
            <a:off x="6239619" y="780640"/>
            <a:ext cx="4086542" cy="2831111"/>
          </a:xfrm>
          <a:prstGeom prst="rect">
            <a:avLst/>
          </a:prstGeom>
        </p:spPr>
      </p:pic>
      <p:pic>
        <p:nvPicPr>
          <p:cNvPr id="5" name="Picture 4" descr="Geen beschrijving beschikbaar.">
            <a:extLst>
              <a:ext uri="{FF2B5EF4-FFF2-40B4-BE49-F238E27FC236}">
                <a16:creationId xmlns:a16="http://schemas.microsoft.com/office/drawing/2014/main" id="{32A54DFC-3AF2-9D9E-138E-C912DF003147}"/>
              </a:ext>
            </a:extLst>
          </p:cNvPr>
          <p:cNvPicPr>
            <a:picLocks noChangeAspect="1"/>
          </p:cNvPicPr>
          <p:nvPr/>
        </p:nvPicPr>
        <p:blipFill>
          <a:blip r:embed="rId4"/>
          <a:stretch>
            <a:fillRect/>
          </a:stretch>
        </p:blipFill>
        <p:spPr>
          <a:xfrm>
            <a:off x="6167583" y="3776326"/>
            <a:ext cx="4232561" cy="1672165"/>
          </a:xfrm>
          <a:prstGeom prst="rect">
            <a:avLst/>
          </a:prstGeom>
        </p:spPr>
      </p:pic>
    </p:spTree>
    <p:extLst>
      <p:ext uri="{BB962C8B-B14F-4D97-AF65-F5344CB8AC3E}">
        <p14:creationId xmlns:p14="http://schemas.microsoft.com/office/powerpoint/2010/main" val="3078509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C05453-878F-018C-2866-0B93FF2E0B98}"/>
              </a:ext>
            </a:extLst>
          </p:cNvPr>
          <p:cNvSpPr>
            <a:spLocks noGrp="1"/>
          </p:cNvSpPr>
          <p:nvPr>
            <p:ph idx="1"/>
          </p:nvPr>
        </p:nvSpPr>
        <p:spPr>
          <a:xfrm>
            <a:off x="978167" y="1199288"/>
            <a:ext cx="11041200" cy="4464000"/>
          </a:xfrm>
        </p:spPr>
        <p:txBody>
          <a:bodyPr vert="horz" lIns="91440" tIns="45720" rIns="91440" bIns="45720" rtlCol="0" anchor="t">
            <a:normAutofit/>
          </a:bodyPr>
          <a:lstStyle/>
          <a:p>
            <a:pPr marL="0" indent="0">
              <a:buNone/>
            </a:pPr>
            <a:r>
              <a:rPr lang="nl-BE" noProof="0" err="1">
                <a:latin typeface="Arial"/>
                <a:cs typeface="Arial"/>
              </a:rPr>
              <a:t>Render</a:t>
            </a:r>
            <a:r>
              <a:rPr lang="nl-BE" noProof="0">
                <a:latin typeface="Arial"/>
                <a:cs typeface="Arial"/>
              </a:rPr>
              <a:t>:</a:t>
            </a:r>
            <a:endParaRPr lang="nl-BE" noProof="0"/>
          </a:p>
          <a:p>
            <a:pPr marL="0" indent="0">
              <a:buNone/>
            </a:pPr>
            <a:endParaRPr lang="nl-BE" noProof="0">
              <a:latin typeface="Arial"/>
              <a:cs typeface="Arial"/>
            </a:endParaRPr>
          </a:p>
          <a:p>
            <a:endParaRPr lang="nl-BE" noProof="0">
              <a:latin typeface="Arial"/>
              <a:cs typeface="Arial"/>
            </a:endParaRPr>
          </a:p>
          <a:p>
            <a:endParaRPr lang="nl-BE" noProof="0">
              <a:latin typeface="Arial"/>
              <a:cs typeface="Arial"/>
            </a:endParaRPr>
          </a:p>
        </p:txBody>
      </p:sp>
      <p:sp>
        <p:nvSpPr>
          <p:cNvPr id="3" name="Slide Number Placeholder 2">
            <a:extLst>
              <a:ext uri="{FF2B5EF4-FFF2-40B4-BE49-F238E27FC236}">
                <a16:creationId xmlns:a16="http://schemas.microsoft.com/office/drawing/2014/main" id="{3EEEBCCB-DF78-0604-6042-DB9E63F2145D}"/>
              </a:ext>
            </a:extLst>
          </p:cNvPr>
          <p:cNvSpPr>
            <a:spLocks noGrp="1"/>
          </p:cNvSpPr>
          <p:nvPr>
            <p:ph type="sldNum" sz="quarter" idx="12"/>
          </p:nvPr>
        </p:nvSpPr>
        <p:spPr/>
        <p:txBody>
          <a:bodyPr/>
          <a:lstStyle/>
          <a:p>
            <a:fld id="{0A297500-7527-634B-90F4-69D0994C32B4}" type="slidenum">
              <a:rPr lang="nl-BE" noProof="0" smtClean="0"/>
              <a:t>108</a:t>
            </a:fld>
            <a:endParaRPr lang="nl-BE" noProof="0"/>
          </a:p>
        </p:txBody>
      </p:sp>
      <p:sp>
        <p:nvSpPr>
          <p:cNvPr id="4" name="Title 3">
            <a:extLst>
              <a:ext uri="{FF2B5EF4-FFF2-40B4-BE49-F238E27FC236}">
                <a16:creationId xmlns:a16="http://schemas.microsoft.com/office/drawing/2014/main" id="{900939C5-9AAB-B723-178E-BB87539A6C8D}"/>
              </a:ext>
            </a:extLst>
          </p:cNvPr>
          <p:cNvSpPr>
            <a:spLocks noGrp="1"/>
          </p:cNvSpPr>
          <p:nvPr>
            <p:ph type="title"/>
          </p:nvPr>
        </p:nvSpPr>
        <p:spPr/>
        <p:txBody>
          <a:bodyPr/>
          <a:lstStyle/>
          <a:p>
            <a:r>
              <a:rPr lang="nl-BE" b="1" noProof="0">
                <a:latin typeface="Arial"/>
                <a:cs typeface="Arial"/>
              </a:rPr>
              <a:t>Samenbrengen tot één kast</a:t>
            </a:r>
            <a:endParaRPr lang="nl-BE" b="1" noProof="0">
              <a:cs typeface="Arial"/>
            </a:endParaRPr>
          </a:p>
        </p:txBody>
      </p:sp>
      <p:pic>
        <p:nvPicPr>
          <p:cNvPr id="7" name="Picture 6" descr="A wooden shelf with plastic bins&#10;&#10;Description automatically generated">
            <a:extLst>
              <a:ext uri="{FF2B5EF4-FFF2-40B4-BE49-F238E27FC236}">
                <a16:creationId xmlns:a16="http://schemas.microsoft.com/office/drawing/2014/main" id="{52F9BB35-767B-2706-1547-B273EF002FF5}"/>
              </a:ext>
            </a:extLst>
          </p:cNvPr>
          <p:cNvPicPr>
            <a:picLocks noChangeAspect="1"/>
          </p:cNvPicPr>
          <p:nvPr/>
        </p:nvPicPr>
        <p:blipFill>
          <a:blip r:embed="rId3"/>
          <a:srcRect l="71" t="22860" r="34958" b="-225"/>
          <a:stretch/>
        </p:blipFill>
        <p:spPr>
          <a:xfrm flipH="1">
            <a:off x="3649785" y="1086828"/>
            <a:ext cx="8986428" cy="67228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77893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ndertitel 5">
            <a:extLst>
              <a:ext uri="{FF2B5EF4-FFF2-40B4-BE49-F238E27FC236}">
                <a16:creationId xmlns:a16="http://schemas.microsoft.com/office/drawing/2014/main" id="{F4975610-7FDC-11D7-3A37-16AAD7AD42D8}"/>
              </a:ext>
            </a:extLst>
          </p:cNvPr>
          <p:cNvSpPr>
            <a:spLocks noGrp="1"/>
          </p:cNvSpPr>
          <p:nvPr>
            <p:ph type="subTitle" idx="1"/>
          </p:nvPr>
        </p:nvSpPr>
        <p:spPr/>
        <p:txBody>
          <a:bodyPr vert="horz" lIns="0" tIns="0" rIns="0" bIns="0" rtlCol="0" anchor="t">
            <a:normAutofit/>
          </a:bodyPr>
          <a:lstStyle/>
          <a:p>
            <a:endParaRPr lang="nl-BE" noProof="0">
              <a:cs typeface="Arial"/>
            </a:endParaRPr>
          </a:p>
        </p:txBody>
      </p:sp>
      <p:sp>
        <p:nvSpPr>
          <p:cNvPr id="5" name="Titel 4">
            <a:extLst>
              <a:ext uri="{FF2B5EF4-FFF2-40B4-BE49-F238E27FC236}">
                <a16:creationId xmlns:a16="http://schemas.microsoft.com/office/drawing/2014/main" id="{1E6FFF32-CFBE-88C9-A2BC-EF687357BAC4}"/>
              </a:ext>
            </a:extLst>
          </p:cNvPr>
          <p:cNvSpPr>
            <a:spLocks noGrp="1"/>
          </p:cNvSpPr>
          <p:nvPr>
            <p:ph type="title"/>
          </p:nvPr>
        </p:nvSpPr>
        <p:spPr/>
        <p:txBody>
          <a:bodyPr/>
          <a:lstStyle/>
          <a:p>
            <a:r>
              <a:rPr lang="nl-BE" noProof="0"/>
              <a:t>Zijn er nog vragen? </a:t>
            </a:r>
          </a:p>
        </p:txBody>
      </p:sp>
      <p:sp>
        <p:nvSpPr>
          <p:cNvPr id="3" name="Tijdelijke aanduiding voor dianummer 2">
            <a:extLst>
              <a:ext uri="{FF2B5EF4-FFF2-40B4-BE49-F238E27FC236}">
                <a16:creationId xmlns:a16="http://schemas.microsoft.com/office/drawing/2014/main" id="{8F1E98D3-FD3C-3277-AE26-9C4756BB3745}"/>
              </a:ext>
            </a:extLst>
          </p:cNvPr>
          <p:cNvSpPr>
            <a:spLocks noGrp="1"/>
          </p:cNvSpPr>
          <p:nvPr>
            <p:ph type="sldNum" sz="quarter" idx="4294967295"/>
          </p:nvPr>
        </p:nvSpPr>
        <p:spPr>
          <a:xfrm>
            <a:off x="254000" y="6210300"/>
            <a:ext cx="647700" cy="647700"/>
          </a:xfrm>
        </p:spPr>
        <p:txBody>
          <a:bodyPr/>
          <a:lstStyle/>
          <a:p>
            <a:fld id="{0A297500-7527-634B-90F4-69D0994C32B4}" type="slidenum">
              <a:rPr lang="nl-BE" noProof="0" smtClean="0"/>
              <a:t>109</a:t>
            </a:fld>
            <a:endParaRPr lang="nl-BE" noProof="0"/>
          </a:p>
        </p:txBody>
      </p:sp>
    </p:spTree>
    <p:extLst>
      <p:ext uri="{BB962C8B-B14F-4D97-AF65-F5344CB8AC3E}">
        <p14:creationId xmlns:p14="http://schemas.microsoft.com/office/powerpoint/2010/main" val="3765660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A4E06A-9618-156B-09E4-D3917339BABE}"/>
              </a:ext>
            </a:extLst>
          </p:cNvPr>
          <p:cNvSpPr>
            <a:spLocks noGrp="1"/>
          </p:cNvSpPr>
          <p:nvPr>
            <p:ph idx="1"/>
          </p:nvPr>
        </p:nvSpPr>
        <p:spPr/>
        <p:txBody>
          <a:bodyPr vert="horz" lIns="91440" tIns="45720" rIns="91440" bIns="45720" rtlCol="0" anchor="t">
            <a:normAutofit/>
          </a:bodyPr>
          <a:lstStyle/>
          <a:p>
            <a:r>
              <a:rPr lang="nl-BE" b="1" noProof="0" err="1">
                <a:latin typeface="Arial"/>
                <a:cs typeface="Arial"/>
              </a:rPr>
              <a:t>Ebb</a:t>
            </a:r>
            <a:r>
              <a:rPr lang="nl-BE" b="1" noProof="0">
                <a:latin typeface="Arial"/>
                <a:cs typeface="Arial"/>
              </a:rPr>
              <a:t>-</a:t>
            </a:r>
            <a:r>
              <a:rPr lang="nl-BE" b="1" noProof="0" err="1">
                <a:latin typeface="Arial"/>
                <a:cs typeface="Arial"/>
              </a:rPr>
              <a:t>and</a:t>
            </a:r>
            <a:r>
              <a:rPr lang="nl-BE" b="1" noProof="0">
                <a:latin typeface="Arial"/>
                <a:cs typeface="Arial"/>
              </a:rPr>
              <a:t>-flow</a:t>
            </a:r>
          </a:p>
          <a:p>
            <a:r>
              <a:rPr lang="nl-BE" noProof="0">
                <a:latin typeface="Arial"/>
                <a:cs typeface="Arial"/>
              </a:rPr>
              <a:t>Regentonkraan</a:t>
            </a:r>
          </a:p>
          <a:p>
            <a:r>
              <a:rPr lang="nl-BE" noProof="0">
                <a:latin typeface="Arial"/>
                <a:cs typeface="Arial"/>
              </a:rPr>
              <a:t>Overloop</a:t>
            </a:r>
          </a:p>
        </p:txBody>
      </p:sp>
      <p:sp>
        <p:nvSpPr>
          <p:cNvPr id="3" name="Slide Number Placeholder 2">
            <a:extLst>
              <a:ext uri="{FF2B5EF4-FFF2-40B4-BE49-F238E27FC236}">
                <a16:creationId xmlns:a16="http://schemas.microsoft.com/office/drawing/2014/main" id="{AD7DC96C-5C2D-BCE1-66D2-EABBD25A6AC7}"/>
              </a:ext>
            </a:extLst>
          </p:cNvPr>
          <p:cNvSpPr>
            <a:spLocks noGrp="1"/>
          </p:cNvSpPr>
          <p:nvPr>
            <p:ph type="sldNum" sz="quarter" idx="12"/>
          </p:nvPr>
        </p:nvSpPr>
        <p:spPr/>
        <p:txBody>
          <a:bodyPr/>
          <a:lstStyle/>
          <a:p>
            <a:fld id="{0A297500-7527-634B-90F4-69D0994C32B4}" type="slidenum">
              <a:rPr lang="nl-BE" noProof="0" smtClean="0"/>
              <a:t>11</a:t>
            </a:fld>
            <a:endParaRPr lang="nl-BE" noProof="0"/>
          </a:p>
        </p:txBody>
      </p:sp>
      <p:sp>
        <p:nvSpPr>
          <p:cNvPr id="4" name="Title 3">
            <a:extLst>
              <a:ext uri="{FF2B5EF4-FFF2-40B4-BE49-F238E27FC236}">
                <a16:creationId xmlns:a16="http://schemas.microsoft.com/office/drawing/2014/main" id="{74811C77-AFC3-CBAD-EC09-50D1BC80E07E}"/>
              </a:ext>
            </a:extLst>
          </p:cNvPr>
          <p:cNvSpPr>
            <a:spLocks noGrp="1"/>
          </p:cNvSpPr>
          <p:nvPr>
            <p:ph type="title"/>
          </p:nvPr>
        </p:nvSpPr>
        <p:spPr/>
        <p:txBody>
          <a:bodyPr/>
          <a:lstStyle/>
          <a:p>
            <a:r>
              <a:rPr lang="nl-BE" noProof="0">
                <a:latin typeface="Arial"/>
                <a:cs typeface="Arial"/>
              </a:rPr>
              <a:t>Plantenbak 1</a:t>
            </a:r>
            <a:endParaRPr lang="nl-BE" noProof="0">
              <a:cs typeface="Arial"/>
            </a:endParaRPr>
          </a:p>
        </p:txBody>
      </p:sp>
      <p:pic>
        <p:nvPicPr>
          <p:cNvPr id="6" name="Picture 5" descr="A plant growing in a container&#10;&#10;AI-generated content may be incorrect.">
            <a:extLst>
              <a:ext uri="{FF2B5EF4-FFF2-40B4-BE49-F238E27FC236}">
                <a16:creationId xmlns:a16="http://schemas.microsoft.com/office/drawing/2014/main" id="{79FE9981-97C2-667C-E7B8-5C06C289BF7E}"/>
              </a:ext>
            </a:extLst>
          </p:cNvPr>
          <p:cNvPicPr>
            <a:picLocks noChangeAspect="1"/>
          </p:cNvPicPr>
          <p:nvPr/>
        </p:nvPicPr>
        <p:blipFill>
          <a:blip r:embed="rId3"/>
          <a:stretch>
            <a:fillRect/>
          </a:stretch>
        </p:blipFill>
        <p:spPr>
          <a:xfrm>
            <a:off x="4832733" y="293782"/>
            <a:ext cx="6474246" cy="5600241"/>
          </a:xfrm>
          <a:prstGeom prst="rect">
            <a:avLst/>
          </a:prstGeom>
        </p:spPr>
      </p:pic>
    </p:spTree>
    <p:extLst>
      <p:ext uri="{BB962C8B-B14F-4D97-AF65-F5344CB8AC3E}">
        <p14:creationId xmlns:p14="http://schemas.microsoft.com/office/powerpoint/2010/main" val="2213083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980B7-4760-EE3A-0D0B-39A5E04358B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ECC98-4751-8F56-7F06-2862310FB1CF}"/>
              </a:ext>
            </a:extLst>
          </p:cNvPr>
          <p:cNvSpPr>
            <a:spLocks noGrp="1"/>
          </p:cNvSpPr>
          <p:nvPr>
            <p:ph idx="1"/>
          </p:nvPr>
        </p:nvSpPr>
        <p:spPr/>
        <p:txBody>
          <a:bodyPr vert="horz" lIns="91440" tIns="45720" rIns="91440" bIns="45720" rtlCol="0" anchor="t">
            <a:normAutofit/>
          </a:bodyPr>
          <a:lstStyle/>
          <a:p>
            <a:r>
              <a:rPr lang="nl-BE" b="1">
                <a:latin typeface="Arial"/>
                <a:cs typeface="Arial"/>
              </a:rPr>
              <a:t>Druppel-systeem</a:t>
            </a:r>
            <a:endParaRPr lang="nl-BE" b="1" noProof="0">
              <a:latin typeface="Arial"/>
              <a:cs typeface="Arial"/>
            </a:endParaRPr>
          </a:p>
          <a:p>
            <a:r>
              <a:rPr lang="nl-BE">
                <a:latin typeface="Arial"/>
                <a:cs typeface="Arial"/>
              </a:rPr>
              <a:t>Kokosvezel</a:t>
            </a:r>
          </a:p>
        </p:txBody>
      </p:sp>
      <p:sp>
        <p:nvSpPr>
          <p:cNvPr id="3" name="Slide Number Placeholder 2">
            <a:extLst>
              <a:ext uri="{FF2B5EF4-FFF2-40B4-BE49-F238E27FC236}">
                <a16:creationId xmlns:a16="http://schemas.microsoft.com/office/drawing/2014/main" id="{A70F9D35-E24C-34F0-7E50-206010BC9A62}"/>
              </a:ext>
            </a:extLst>
          </p:cNvPr>
          <p:cNvSpPr>
            <a:spLocks noGrp="1"/>
          </p:cNvSpPr>
          <p:nvPr>
            <p:ph type="sldNum" sz="quarter" idx="12"/>
          </p:nvPr>
        </p:nvSpPr>
        <p:spPr/>
        <p:txBody>
          <a:bodyPr/>
          <a:lstStyle/>
          <a:p>
            <a:fld id="{0A297500-7527-634B-90F4-69D0994C32B4}" type="slidenum">
              <a:rPr lang="nl-BE" noProof="0" smtClean="0"/>
              <a:t>12</a:t>
            </a:fld>
            <a:endParaRPr lang="nl-BE" noProof="0"/>
          </a:p>
        </p:txBody>
      </p:sp>
      <p:sp>
        <p:nvSpPr>
          <p:cNvPr id="4" name="Title 3">
            <a:extLst>
              <a:ext uri="{FF2B5EF4-FFF2-40B4-BE49-F238E27FC236}">
                <a16:creationId xmlns:a16="http://schemas.microsoft.com/office/drawing/2014/main" id="{DC1D7CF0-6BE3-9409-EC3B-03CBA2C833CB}"/>
              </a:ext>
            </a:extLst>
          </p:cNvPr>
          <p:cNvSpPr>
            <a:spLocks noGrp="1"/>
          </p:cNvSpPr>
          <p:nvPr>
            <p:ph type="title"/>
          </p:nvPr>
        </p:nvSpPr>
        <p:spPr/>
        <p:txBody>
          <a:bodyPr/>
          <a:lstStyle/>
          <a:p>
            <a:r>
              <a:rPr lang="nl-BE" noProof="0">
                <a:latin typeface="Arial"/>
                <a:cs typeface="Arial"/>
              </a:rPr>
              <a:t>Plantenbak 2</a:t>
            </a:r>
            <a:endParaRPr lang="nl-BE" noProof="0">
              <a:cs typeface="Arial"/>
            </a:endParaRPr>
          </a:p>
        </p:txBody>
      </p:sp>
      <p:pic>
        <p:nvPicPr>
          <p:cNvPr id="6" name="Picture 5" descr="A blue container with plants in it&#10;&#10;AI-generated content may be incorrect.">
            <a:extLst>
              <a:ext uri="{FF2B5EF4-FFF2-40B4-BE49-F238E27FC236}">
                <a16:creationId xmlns:a16="http://schemas.microsoft.com/office/drawing/2014/main" id="{92AF7AC8-593D-033B-966D-F8C887DF5949}"/>
              </a:ext>
            </a:extLst>
          </p:cNvPr>
          <p:cNvPicPr>
            <a:picLocks noChangeAspect="1"/>
          </p:cNvPicPr>
          <p:nvPr/>
        </p:nvPicPr>
        <p:blipFill>
          <a:blip r:embed="rId3"/>
          <a:stretch>
            <a:fillRect/>
          </a:stretch>
        </p:blipFill>
        <p:spPr>
          <a:xfrm>
            <a:off x="5178464" y="211157"/>
            <a:ext cx="5761484" cy="5866482"/>
          </a:xfrm>
          <a:prstGeom prst="rect">
            <a:avLst/>
          </a:prstGeom>
        </p:spPr>
      </p:pic>
    </p:spTree>
    <p:extLst>
      <p:ext uri="{BB962C8B-B14F-4D97-AF65-F5344CB8AC3E}">
        <p14:creationId xmlns:p14="http://schemas.microsoft.com/office/powerpoint/2010/main" val="3489535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BA80-FE1C-4223-1A4B-F49FB74E5F4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397B22-66E1-F0A5-A1B7-4657769917BA}"/>
              </a:ext>
            </a:extLst>
          </p:cNvPr>
          <p:cNvSpPr>
            <a:spLocks noGrp="1"/>
          </p:cNvSpPr>
          <p:nvPr>
            <p:ph type="sldNum" sz="quarter" idx="12"/>
          </p:nvPr>
        </p:nvSpPr>
        <p:spPr/>
        <p:txBody>
          <a:bodyPr/>
          <a:lstStyle/>
          <a:p>
            <a:fld id="{0A297500-7527-634B-90F4-69D0994C32B4}" type="slidenum">
              <a:rPr lang="nl-BE" noProof="0" smtClean="0"/>
              <a:t>13</a:t>
            </a:fld>
            <a:endParaRPr lang="nl-BE" noProof="0"/>
          </a:p>
        </p:txBody>
      </p:sp>
      <p:sp>
        <p:nvSpPr>
          <p:cNvPr id="4" name="Title 3">
            <a:extLst>
              <a:ext uri="{FF2B5EF4-FFF2-40B4-BE49-F238E27FC236}">
                <a16:creationId xmlns:a16="http://schemas.microsoft.com/office/drawing/2014/main" id="{147BD6BF-3229-52BF-4D6A-F518D7DABD57}"/>
              </a:ext>
            </a:extLst>
          </p:cNvPr>
          <p:cNvSpPr>
            <a:spLocks noGrp="1"/>
          </p:cNvSpPr>
          <p:nvPr>
            <p:ph type="title"/>
          </p:nvPr>
        </p:nvSpPr>
        <p:spPr/>
        <p:txBody>
          <a:bodyPr/>
          <a:lstStyle/>
          <a:p>
            <a:r>
              <a:rPr lang="nl-BE" noProof="0">
                <a:latin typeface="Arial"/>
                <a:cs typeface="Arial"/>
              </a:rPr>
              <a:t>Sensoren</a:t>
            </a:r>
            <a:endParaRPr lang="nl-BE" noProof="0">
              <a:cs typeface="Arial"/>
            </a:endParaRPr>
          </a:p>
        </p:txBody>
      </p:sp>
      <p:sp>
        <p:nvSpPr>
          <p:cNvPr id="11" name="Tijdelijke aanduiding voor inhoud 1">
            <a:extLst>
              <a:ext uri="{FF2B5EF4-FFF2-40B4-BE49-F238E27FC236}">
                <a16:creationId xmlns:a16="http://schemas.microsoft.com/office/drawing/2014/main" id="{5D87CE13-5185-BD4F-0E60-1A36FB2A2E8D}"/>
              </a:ext>
            </a:extLst>
          </p:cNvPr>
          <p:cNvSpPr txBox="1">
            <a:spLocks/>
          </p:cNvSpPr>
          <p:nvPr/>
        </p:nvSpPr>
        <p:spPr>
          <a:xfrm>
            <a:off x="1863191" y="4182548"/>
            <a:ext cx="1098459" cy="42832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CSMS</a:t>
            </a:r>
            <a:endParaRPr lang="nl-BE" noProof="0"/>
          </a:p>
        </p:txBody>
      </p:sp>
      <p:sp>
        <p:nvSpPr>
          <p:cNvPr id="12" name="Tijdelijke aanduiding voor inhoud 1">
            <a:extLst>
              <a:ext uri="{FF2B5EF4-FFF2-40B4-BE49-F238E27FC236}">
                <a16:creationId xmlns:a16="http://schemas.microsoft.com/office/drawing/2014/main" id="{5BDFA412-706C-FE87-733F-DBDAB6D9118D}"/>
              </a:ext>
            </a:extLst>
          </p:cNvPr>
          <p:cNvSpPr txBox="1">
            <a:spLocks/>
          </p:cNvSpPr>
          <p:nvPr/>
        </p:nvSpPr>
        <p:spPr>
          <a:xfrm>
            <a:off x="3933797" y="4182547"/>
            <a:ext cx="2024200"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GY-SCD40</a:t>
            </a:r>
            <a:endParaRPr lang="nl-BE" noProof="0"/>
          </a:p>
        </p:txBody>
      </p:sp>
      <p:sp>
        <p:nvSpPr>
          <p:cNvPr id="13" name="Tijdelijke aanduiding voor inhoud 1">
            <a:extLst>
              <a:ext uri="{FF2B5EF4-FFF2-40B4-BE49-F238E27FC236}">
                <a16:creationId xmlns:a16="http://schemas.microsoft.com/office/drawing/2014/main" id="{3D790281-AB63-B22A-E798-744063FD1818}"/>
              </a:ext>
            </a:extLst>
          </p:cNvPr>
          <p:cNvSpPr txBox="1">
            <a:spLocks/>
          </p:cNvSpPr>
          <p:nvPr/>
        </p:nvSpPr>
        <p:spPr>
          <a:xfrm>
            <a:off x="6769331" y="4139415"/>
            <a:ext cx="1420883" cy="64398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BH1750</a:t>
            </a:r>
            <a:endParaRPr lang="nl-BE" noProof="0"/>
          </a:p>
        </p:txBody>
      </p:sp>
      <p:sp>
        <p:nvSpPr>
          <p:cNvPr id="14" name="Tijdelijke aanduiding voor inhoud 1">
            <a:extLst>
              <a:ext uri="{FF2B5EF4-FFF2-40B4-BE49-F238E27FC236}">
                <a16:creationId xmlns:a16="http://schemas.microsoft.com/office/drawing/2014/main" id="{83494B96-D4F9-559E-7B29-5D1037739A8D}"/>
              </a:ext>
            </a:extLst>
          </p:cNvPr>
          <p:cNvSpPr txBox="1">
            <a:spLocks/>
          </p:cNvSpPr>
          <p:nvPr/>
        </p:nvSpPr>
        <p:spPr>
          <a:xfrm>
            <a:off x="9095533" y="4182547"/>
            <a:ext cx="1389200"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PN532</a:t>
            </a:r>
            <a:endParaRPr lang="nl-BE" noProof="0"/>
          </a:p>
        </p:txBody>
      </p:sp>
      <p:pic>
        <p:nvPicPr>
          <p:cNvPr id="21" name="Picture 20">
            <a:extLst>
              <a:ext uri="{FF2B5EF4-FFF2-40B4-BE49-F238E27FC236}">
                <a16:creationId xmlns:a16="http://schemas.microsoft.com/office/drawing/2014/main" id="{177E658B-8DB7-826A-D420-2CE45B2BE09A}"/>
              </a:ext>
            </a:extLst>
          </p:cNvPr>
          <p:cNvPicPr>
            <a:picLocks noChangeAspect="1"/>
          </p:cNvPicPr>
          <p:nvPr/>
        </p:nvPicPr>
        <p:blipFill>
          <a:blip r:embed="rId3"/>
          <a:stretch>
            <a:fillRect/>
          </a:stretch>
        </p:blipFill>
        <p:spPr>
          <a:xfrm>
            <a:off x="1273097" y="2310376"/>
            <a:ext cx="2289775" cy="1694552"/>
          </a:xfrm>
          <a:prstGeom prst="rect">
            <a:avLst/>
          </a:prstGeom>
        </p:spPr>
      </p:pic>
      <p:pic>
        <p:nvPicPr>
          <p:cNvPr id="22" name="Picture 21" descr="A small green circuit board&#10;&#10;AI-generated content may be incorrect.">
            <a:extLst>
              <a:ext uri="{FF2B5EF4-FFF2-40B4-BE49-F238E27FC236}">
                <a16:creationId xmlns:a16="http://schemas.microsoft.com/office/drawing/2014/main" id="{0810E76E-54E6-9BFD-7804-9206B2EE01CD}"/>
              </a:ext>
            </a:extLst>
          </p:cNvPr>
          <p:cNvPicPr>
            <a:picLocks noChangeAspect="1"/>
          </p:cNvPicPr>
          <p:nvPr/>
        </p:nvPicPr>
        <p:blipFill>
          <a:blip r:embed="rId4"/>
          <a:srcRect l="1621" t="2270" r="-54" b="25659"/>
          <a:stretch/>
        </p:blipFill>
        <p:spPr>
          <a:xfrm>
            <a:off x="3198563" y="1427533"/>
            <a:ext cx="3560461" cy="2634524"/>
          </a:xfrm>
          <a:prstGeom prst="rect">
            <a:avLst/>
          </a:prstGeom>
        </p:spPr>
      </p:pic>
      <p:pic>
        <p:nvPicPr>
          <p:cNvPr id="23" name="Picture 22" descr="A red and white circuit board&#10;&#10;AI-generated content may be incorrect.">
            <a:extLst>
              <a:ext uri="{FF2B5EF4-FFF2-40B4-BE49-F238E27FC236}">
                <a16:creationId xmlns:a16="http://schemas.microsoft.com/office/drawing/2014/main" id="{9B1D85D3-947E-C25C-99D1-111B92471F0B}"/>
              </a:ext>
            </a:extLst>
          </p:cNvPr>
          <p:cNvPicPr>
            <a:picLocks noChangeAspect="1"/>
          </p:cNvPicPr>
          <p:nvPr/>
        </p:nvPicPr>
        <p:blipFill>
          <a:blip r:embed="rId5"/>
          <a:srcRect l="-2156" r="-1843" b="11958"/>
          <a:stretch/>
        </p:blipFill>
        <p:spPr>
          <a:xfrm>
            <a:off x="8427007" y="1689364"/>
            <a:ext cx="2725076" cy="2395541"/>
          </a:xfrm>
          <a:prstGeom prst="rect">
            <a:avLst/>
          </a:prstGeom>
        </p:spPr>
      </p:pic>
      <p:pic>
        <p:nvPicPr>
          <p:cNvPr id="24" name="Picture 23" descr="A blue circuit board with white text&#10;&#10;AI-generated content may be incorrect.">
            <a:extLst>
              <a:ext uri="{FF2B5EF4-FFF2-40B4-BE49-F238E27FC236}">
                <a16:creationId xmlns:a16="http://schemas.microsoft.com/office/drawing/2014/main" id="{9E70B651-F727-9FA1-405D-7C7EF18B0C32}"/>
              </a:ext>
            </a:extLst>
          </p:cNvPr>
          <p:cNvPicPr>
            <a:picLocks noChangeAspect="1"/>
          </p:cNvPicPr>
          <p:nvPr/>
        </p:nvPicPr>
        <p:blipFill>
          <a:blip r:embed="rId6"/>
          <a:stretch>
            <a:fillRect/>
          </a:stretch>
        </p:blipFill>
        <p:spPr>
          <a:xfrm>
            <a:off x="6456224" y="2048798"/>
            <a:ext cx="1944539" cy="1958916"/>
          </a:xfrm>
          <a:prstGeom prst="rect">
            <a:avLst/>
          </a:prstGeom>
        </p:spPr>
      </p:pic>
    </p:spTree>
    <p:extLst>
      <p:ext uri="{BB962C8B-B14F-4D97-AF65-F5344CB8AC3E}">
        <p14:creationId xmlns:p14="http://schemas.microsoft.com/office/powerpoint/2010/main" val="116801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3B3B1-D498-6FCF-B761-53787DB9708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1E9577-606F-9723-AD7B-7BCDEF789026}"/>
              </a:ext>
            </a:extLst>
          </p:cNvPr>
          <p:cNvSpPr>
            <a:spLocks noGrp="1"/>
          </p:cNvSpPr>
          <p:nvPr>
            <p:ph type="sldNum" sz="quarter" idx="12"/>
          </p:nvPr>
        </p:nvSpPr>
        <p:spPr/>
        <p:txBody>
          <a:bodyPr/>
          <a:lstStyle/>
          <a:p>
            <a:fld id="{0A297500-7527-634B-90F4-69D0994C32B4}" type="slidenum">
              <a:rPr lang="nl-BE" noProof="0" smtClean="0"/>
              <a:t>14</a:t>
            </a:fld>
            <a:endParaRPr lang="nl-BE" noProof="0"/>
          </a:p>
        </p:txBody>
      </p:sp>
      <p:sp>
        <p:nvSpPr>
          <p:cNvPr id="4" name="Title 3">
            <a:extLst>
              <a:ext uri="{FF2B5EF4-FFF2-40B4-BE49-F238E27FC236}">
                <a16:creationId xmlns:a16="http://schemas.microsoft.com/office/drawing/2014/main" id="{7C792F39-5101-B2BB-F85A-4528FB7756BA}"/>
              </a:ext>
            </a:extLst>
          </p:cNvPr>
          <p:cNvSpPr>
            <a:spLocks noGrp="1"/>
          </p:cNvSpPr>
          <p:nvPr>
            <p:ph type="title"/>
          </p:nvPr>
        </p:nvSpPr>
        <p:spPr/>
        <p:txBody>
          <a:bodyPr/>
          <a:lstStyle/>
          <a:p>
            <a:r>
              <a:rPr lang="nl-BE" noProof="0">
                <a:latin typeface="Arial"/>
                <a:cs typeface="Arial"/>
              </a:rPr>
              <a:t>Actuatoren</a:t>
            </a:r>
            <a:endParaRPr lang="nl-BE" noProof="0"/>
          </a:p>
        </p:txBody>
      </p:sp>
      <p:sp>
        <p:nvSpPr>
          <p:cNvPr id="12" name="Tijdelijke aanduiding voor inhoud 1">
            <a:extLst>
              <a:ext uri="{FF2B5EF4-FFF2-40B4-BE49-F238E27FC236}">
                <a16:creationId xmlns:a16="http://schemas.microsoft.com/office/drawing/2014/main" id="{45251462-EBE6-BBB4-E57A-A024201D9A15}"/>
              </a:ext>
            </a:extLst>
          </p:cNvPr>
          <p:cNvSpPr txBox="1">
            <a:spLocks/>
          </p:cNvSpPr>
          <p:nvPr/>
        </p:nvSpPr>
        <p:spPr>
          <a:xfrm>
            <a:off x="7172377" y="4602068"/>
            <a:ext cx="2308552" cy="44296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nl-BE">
                <a:latin typeface="Arial"/>
                <a:cs typeface="Arial"/>
              </a:rPr>
              <a:t>Ventilatoren</a:t>
            </a:r>
            <a:endParaRPr lang="nl-BE">
              <a:cs typeface="Arial"/>
            </a:endParaRPr>
          </a:p>
        </p:txBody>
      </p:sp>
      <p:sp>
        <p:nvSpPr>
          <p:cNvPr id="16" name="Tijdelijke aanduiding voor inhoud 1">
            <a:extLst>
              <a:ext uri="{FF2B5EF4-FFF2-40B4-BE49-F238E27FC236}">
                <a16:creationId xmlns:a16="http://schemas.microsoft.com/office/drawing/2014/main" id="{3CBC08F8-0ED1-BA35-51AC-EAE4B94C6AA3}"/>
              </a:ext>
            </a:extLst>
          </p:cNvPr>
          <p:cNvSpPr txBox="1">
            <a:spLocks/>
          </p:cNvSpPr>
          <p:nvPr/>
        </p:nvSpPr>
        <p:spPr>
          <a:xfrm>
            <a:off x="3110206" y="4607562"/>
            <a:ext cx="1558534"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nl-BE">
                <a:latin typeface="Arial"/>
                <a:cs typeface="Arial"/>
              </a:rPr>
              <a:t>Relais</a:t>
            </a:r>
            <a:endParaRPr lang="nl-BE" noProof="0"/>
          </a:p>
        </p:txBody>
      </p:sp>
      <p:pic>
        <p:nvPicPr>
          <p:cNvPr id="2" name="Picture 1" descr="A blue and red circuit board&#10;&#10;AI-generated content may be incorrect.">
            <a:extLst>
              <a:ext uri="{FF2B5EF4-FFF2-40B4-BE49-F238E27FC236}">
                <a16:creationId xmlns:a16="http://schemas.microsoft.com/office/drawing/2014/main" id="{678F4FFC-D008-4704-1F1C-4811DD0CD17D}"/>
              </a:ext>
            </a:extLst>
          </p:cNvPr>
          <p:cNvPicPr>
            <a:picLocks noChangeAspect="1"/>
          </p:cNvPicPr>
          <p:nvPr/>
        </p:nvPicPr>
        <p:blipFill>
          <a:blip r:embed="rId3"/>
          <a:stretch>
            <a:fillRect/>
          </a:stretch>
        </p:blipFill>
        <p:spPr>
          <a:xfrm>
            <a:off x="2787997" y="2231840"/>
            <a:ext cx="2750030" cy="2073036"/>
          </a:xfrm>
          <a:prstGeom prst="rect">
            <a:avLst/>
          </a:prstGeom>
        </p:spPr>
      </p:pic>
      <p:pic>
        <p:nvPicPr>
          <p:cNvPr id="5" name="Picture 4" descr="A black fan with red and white wires&#10;&#10;AI-generated content may be incorrect.">
            <a:extLst>
              <a:ext uri="{FF2B5EF4-FFF2-40B4-BE49-F238E27FC236}">
                <a16:creationId xmlns:a16="http://schemas.microsoft.com/office/drawing/2014/main" id="{1613D5D3-D7EC-3128-CEAE-4E047B52A1FF}"/>
              </a:ext>
            </a:extLst>
          </p:cNvPr>
          <p:cNvPicPr>
            <a:picLocks noChangeAspect="1"/>
          </p:cNvPicPr>
          <p:nvPr/>
        </p:nvPicPr>
        <p:blipFill>
          <a:blip r:embed="rId4"/>
          <a:stretch>
            <a:fillRect/>
          </a:stretch>
        </p:blipFill>
        <p:spPr>
          <a:xfrm>
            <a:off x="5877092" y="1850288"/>
            <a:ext cx="4977801" cy="2694857"/>
          </a:xfrm>
          <a:prstGeom prst="rect">
            <a:avLst/>
          </a:prstGeom>
        </p:spPr>
      </p:pic>
    </p:spTree>
    <p:extLst>
      <p:ext uri="{BB962C8B-B14F-4D97-AF65-F5344CB8AC3E}">
        <p14:creationId xmlns:p14="http://schemas.microsoft.com/office/powerpoint/2010/main" val="2928564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 with many wires&#10;&#10;AI-generated content may be incorrect.">
            <a:extLst>
              <a:ext uri="{FF2B5EF4-FFF2-40B4-BE49-F238E27FC236}">
                <a16:creationId xmlns:a16="http://schemas.microsoft.com/office/drawing/2014/main" id="{925DED65-6D84-A392-D950-9F3E54FCAA5E}"/>
              </a:ext>
            </a:extLst>
          </p:cNvPr>
          <p:cNvPicPr>
            <a:picLocks noGrp="1" noChangeAspect="1"/>
          </p:cNvPicPr>
          <p:nvPr>
            <p:ph idx="1"/>
          </p:nvPr>
        </p:nvPicPr>
        <p:blipFill>
          <a:blip r:embed="rId3"/>
          <a:stretch>
            <a:fillRect/>
          </a:stretch>
        </p:blipFill>
        <p:spPr>
          <a:xfrm>
            <a:off x="-203142" y="883840"/>
            <a:ext cx="10089963" cy="5652720"/>
          </a:xfrm>
        </p:spPr>
      </p:pic>
      <p:sp>
        <p:nvSpPr>
          <p:cNvPr id="3" name="Slide Number Placeholder 2">
            <a:extLst>
              <a:ext uri="{FF2B5EF4-FFF2-40B4-BE49-F238E27FC236}">
                <a16:creationId xmlns:a16="http://schemas.microsoft.com/office/drawing/2014/main" id="{6DC8DAED-8AF6-7246-0066-3B862C577DB2}"/>
              </a:ext>
            </a:extLst>
          </p:cNvPr>
          <p:cNvSpPr>
            <a:spLocks noGrp="1"/>
          </p:cNvSpPr>
          <p:nvPr>
            <p:ph type="sldNum" sz="quarter" idx="12"/>
          </p:nvPr>
        </p:nvSpPr>
        <p:spPr/>
        <p:txBody>
          <a:bodyPr/>
          <a:lstStyle/>
          <a:p>
            <a:fld id="{0A297500-7527-634B-90F4-69D0994C32B4}" type="slidenum">
              <a:rPr lang="nl-BE" noProof="0" smtClean="0"/>
              <a:t>15</a:t>
            </a:fld>
            <a:endParaRPr lang="nl-BE" noProof="0"/>
          </a:p>
        </p:txBody>
      </p:sp>
      <p:sp>
        <p:nvSpPr>
          <p:cNvPr id="4" name="Title 3">
            <a:extLst>
              <a:ext uri="{FF2B5EF4-FFF2-40B4-BE49-F238E27FC236}">
                <a16:creationId xmlns:a16="http://schemas.microsoft.com/office/drawing/2014/main" id="{32C73B4D-5AE3-58F4-1130-33817465A398}"/>
              </a:ext>
            </a:extLst>
          </p:cNvPr>
          <p:cNvSpPr>
            <a:spLocks noGrp="1"/>
          </p:cNvSpPr>
          <p:nvPr>
            <p:ph type="title"/>
          </p:nvPr>
        </p:nvSpPr>
        <p:spPr/>
        <p:txBody>
          <a:bodyPr/>
          <a:lstStyle/>
          <a:p>
            <a:r>
              <a:rPr lang="nl-BE" noProof="0">
                <a:latin typeface="Arial"/>
                <a:cs typeface="Arial"/>
              </a:rPr>
              <a:t>Plantenbak</a:t>
            </a:r>
            <a:endParaRPr lang="nl-BE" noProof="0"/>
          </a:p>
        </p:txBody>
      </p:sp>
      <p:pic>
        <p:nvPicPr>
          <p:cNvPr id="6" name="Picture 5" descr="A blue and red circuit board with black text&#10;&#10;AI-generated content may be incorrect.">
            <a:extLst>
              <a:ext uri="{FF2B5EF4-FFF2-40B4-BE49-F238E27FC236}">
                <a16:creationId xmlns:a16="http://schemas.microsoft.com/office/drawing/2014/main" id="{15CAAAB4-887D-5887-E73A-1449E6F62EE3}"/>
              </a:ext>
            </a:extLst>
          </p:cNvPr>
          <p:cNvPicPr>
            <a:picLocks noChangeAspect="1"/>
          </p:cNvPicPr>
          <p:nvPr/>
        </p:nvPicPr>
        <p:blipFill>
          <a:blip r:embed="rId4"/>
          <a:stretch>
            <a:fillRect/>
          </a:stretch>
        </p:blipFill>
        <p:spPr>
          <a:xfrm>
            <a:off x="9074150" y="204470"/>
            <a:ext cx="2795905" cy="1892935"/>
          </a:xfrm>
          <a:prstGeom prst="rect">
            <a:avLst/>
          </a:prstGeom>
        </p:spPr>
      </p:pic>
      <p:pic>
        <p:nvPicPr>
          <p:cNvPr id="7" name="Picture 6" descr="A black circuit board with a green and white design&#10;&#10;AI-generated content may be incorrect.">
            <a:extLst>
              <a:ext uri="{FF2B5EF4-FFF2-40B4-BE49-F238E27FC236}">
                <a16:creationId xmlns:a16="http://schemas.microsoft.com/office/drawing/2014/main" id="{CC4762CC-851D-5129-D5F1-28C4EBF4E4ED}"/>
              </a:ext>
            </a:extLst>
          </p:cNvPr>
          <p:cNvPicPr>
            <a:picLocks noChangeAspect="1"/>
          </p:cNvPicPr>
          <p:nvPr/>
        </p:nvPicPr>
        <p:blipFill>
          <a:blip r:embed="rId5"/>
          <a:stretch>
            <a:fillRect/>
          </a:stretch>
        </p:blipFill>
        <p:spPr>
          <a:xfrm>
            <a:off x="8515985" y="2308225"/>
            <a:ext cx="3472815" cy="3511550"/>
          </a:xfrm>
          <a:prstGeom prst="rect">
            <a:avLst/>
          </a:prstGeom>
        </p:spPr>
      </p:pic>
    </p:spTree>
    <p:extLst>
      <p:ext uri="{BB962C8B-B14F-4D97-AF65-F5344CB8AC3E}">
        <p14:creationId xmlns:p14="http://schemas.microsoft.com/office/powerpoint/2010/main" val="2809198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10733-8BEF-0CAA-95D2-EB953ACDB2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4402BF-BD98-3217-F8A6-78953BAA3E31}"/>
              </a:ext>
            </a:extLst>
          </p:cNvPr>
          <p:cNvSpPr>
            <a:spLocks noGrp="1"/>
          </p:cNvSpPr>
          <p:nvPr>
            <p:ph type="sldNum" sz="quarter" idx="12"/>
          </p:nvPr>
        </p:nvSpPr>
        <p:spPr/>
        <p:txBody>
          <a:bodyPr/>
          <a:lstStyle/>
          <a:p>
            <a:fld id="{0A297500-7527-634B-90F4-69D0994C32B4}" type="slidenum">
              <a:rPr lang="nl-BE" noProof="0" smtClean="0"/>
              <a:t>16</a:t>
            </a:fld>
            <a:endParaRPr lang="nl-BE" noProof="0"/>
          </a:p>
        </p:txBody>
      </p:sp>
      <p:sp>
        <p:nvSpPr>
          <p:cNvPr id="4" name="Title 3">
            <a:extLst>
              <a:ext uri="{FF2B5EF4-FFF2-40B4-BE49-F238E27FC236}">
                <a16:creationId xmlns:a16="http://schemas.microsoft.com/office/drawing/2014/main" id="{C3D80E45-14F6-ECC2-CBEE-348B7DAF87BA}"/>
              </a:ext>
            </a:extLst>
          </p:cNvPr>
          <p:cNvSpPr>
            <a:spLocks noGrp="1"/>
          </p:cNvSpPr>
          <p:nvPr>
            <p:ph type="title"/>
          </p:nvPr>
        </p:nvSpPr>
        <p:spPr/>
        <p:txBody>
          <a:bodyPr/>
          <a:lstStyle/>
          <a:p>
            <a:r>
              <a:rPr lang="nl-BE" noProof="0">
                <a:latin typeface="Arial"/>
                <a:cs typeface="Arial"/>
              </a:rPr>
              <a:t>Overige materialen</a:t>
            </a:r>
            <a:endParaRPr lang="nl-BE" noProof="0"/>
          </a:p>
        </p:txBody>
      </p:sp>
      <p:pic>
        <p:nvPicPr>
          <p:cNvPr id="7" name="Picture 6" descr="A pile of round objects&#10;&#10;AI-generated content may be incorrect.">
            <a:extLst>
              <a:ext uri="{FF2B5EF4-FFF2-40B4-BE49-F238E27FC236}">
                <a16:creationId xmlns:a16="http://schemas.microsoft.com/office/drawing/2014/main" id="{671E8D01-56B5-34C1-5DD9-981EA12EEAC3}"/>
              </a:ext>
            </a:extLst>
          </p:cNvPr>
          <p:cNvPicPr>
            <a:picLocks noChangeAspect="1"/>
          </p:cNvPicPr>
          <p:nvPr/>
        </p:nvPicPr>
        <p:blipFill>
          <a:blip r:embed="rId3"/>
          <a:stretch>
            <a:fillRect/>
          </a:stretch>
        </p:blipFill>
        <p:spPr>
          <a:xfrm>
            <a:off x="3967708" y="1306686"/>
            <a:ext cx="3652927" cy="2915010"/>
          </a:xfrm>
          <a:prstGeom prst="rect">
            <a:avLst/>
          </a:prstGeom>
        </p:spPr>
      </p:pic>
      <p:pic>
        <p:nvPicPr>
          <p:cNvPr id="8" name="Picture 7" descr="A green bottle with a red cap&#10;&#10;AI-generated content may be incorrect.">
            <a:extLst>
              <a:ext uri="{FF2B5EF4-FFF2-40B4-BE49-F238E27FC236}">
                <a16:creationId xmlns:a16="http://schemas.microsoft.com/office/drawing/2014/main" id="{08FB2FC6-70B1-25DB-8B1B-5610457B2F01}"/>
              </a:ext>
            </a:extLst>
          </p:cNvPr>
          <p:cNvPicPr>
            <a:picLocks noChangeAspect="1"/>
          </p:cNvPicPr>
          <p:nvPr/>
        </p:nvPicPr>
        <p:blipFill>
          <a:blip r:embed="rId4"/>
          <a:stretch>
            <a:fillRect/>
          </a:stretch>
        </p:blipFill>
        <p:spPr>
          <a:xfrm>
            <a:off x="7056431" y="3128632"/>
            <a:ext cx="2174576" cy="2188953"/>
          </a:xfrm>
          <a:prstGeom prst="rect">
            <a:avLst/>
          </a:prstGeom>
        </p:spPr>
      </p:pic>
      <p:pic>
        <p:nvPicPr>
          <p:cNvPr id="9" name="Picture 8" descr="A plastic cup with a hole&#10;&#10;AI-generated content may be incorrect.">
            <a:extLst>
              <a:ext uri="{FF2B5EF4-FFF2-40B4-BE49-F238E27FC236}">
                <a16:creationId xmlns:a16="http://schemas.microsoft.com/office/drawing/2014/main" id="{3F3D909F-E4C2-1AE8-7CC2-09728FD311D5}"/>
              </a:ext>
            </a:extLst>
          </p:cNvPr>
          <p:cNvPicPr>
            <a:picLocks noChangeAspect="1"/>
          </p:cNvPicPr>
          <p:nvPr/>
        </p:nvPicPr>
        <p:blipFill>
          <a:blip r:embed="rId5"/>
          <a:stretch>
            <a:fillRect/>
          </a:stretch>
        </p:blipFill>
        <p:spPr>
          <a:xfrm>
            <a:off x="2404494" y="3855361"/>
            <a:ext cx="2275217" cy="2275217"/>
          </a:xfrm>
          <a:prstGeom prst="rect">
            <a:avLst/>
          </a:prstGeom>
        </p:spPr>
      </p:pic>
      <p:pic>
        <p:nvPicPr>
          <p:cNvPr id="13" name="Picture 12" descr="A group of colorful wires&#10;&#10;AI-generated content may be incorrect.">
            <a:extLst>
              <a:ext uri="{FF2B5EF4-FFF2-40B4-BE49-F238E27FC236}">
                <a16:creationId xmlns:a16="http://schemas.microsoft.com/office/drawing/2014/main" id="{45E762FA-9E35-2DCE-76D0-06AEC37F370C}"/>
              </a:ext>
            </a:extLst>
          </p:cNvPr>
          <p:cNvPicPr>
            <a:picLocks noChangeAspect="1"/>
          </p:cNvPicPr>
          <p:nvPr/>
        </p:nvPicPr>
        <p:blipFill>
          <a:blip r:embed="rId6"/>
          <a:stretch>
            <a:fillRect/>
          </a:stretch>
        </p:blipFill>
        <p:spPr>
          <a:xfrm>
            <a:off x="8147829" y="-274967"/>
            <a:ext cx="3329437" cy="3310387"/>
          </a:xfrm>
          <a:prstGeom prst="rect">
            <a:avLst/>
          </a:prstGeom>
        </p:spPr>
      </p:pic>
      <p:pic>
        <p:nvPicPr>
          <p:cNvPr id="2" name="Picture 1" descr="A black plastic spigot&#10;&#10;AI-generated content may be incorrect.">
            <a:extLst>
              <a:ext uri="{FF2B5EF4-FFF2-40B4-BE49-F238E27FC236}">
                <a16:creationId xmlns:a16="http://schemas.microsoft.com/office/drawing/2014/main" id="{0776593B-28B5-6971-A4C4-409966132C1D}"/>
              </a:ext>
            </a:extLst>
          </p:cNvPr>
          <p:cNvPicPr>
            <a:picLocks noChangeAspect="1"/>
          </p:cNvPicPr>
          <p:nvPr/>
        </p:nvPicPr>
        <p:blipFill>
          <a:blip r:embed="rId7"/>
          <a:stretch>
            <a:fillRect/>
          </a:stretch>
        </p:blipFill>
        <p:spPr>
          <a:xfrm>
            <a:off x="8687190" y="3262930"/>
            <a:ext cx="3395345" cy="2307590"/>
          </a:xfrm>
          <a:prstGeom prst="rect">
            <a:avLst/>
          </a:prstGeom>
        </p:spPr>
      </p:pic>
      <p:pic>
        <p:nvPicPr>
          <p:cNvPr id="5" name="Picture 4" descr="A package of composted ground cover&#10;&#10;AI-generated content may be incorrect.">
            <a:extLst>
              <a:ext uri="{FF2B5EF4-FFF2-40B4-BE49-F238E27FC236}">
                <a16:creationId xmlns:a16="http://schemas.microsoft.com/office/drawing/2014/main" id="{DC12D047-CF86-66A2-385F-2614E8B7E718}"/>
              </a:ext>
            </a:extLst>
          </p:cNvPr>
          <p:cNvPicPr>
            <a:picLocks noChangeAspect="1"/>
          </p:cNvPicPr>
          <p:nvPr/>
        </p:nvPicPr>
        <p:blipFill>
          <a:blip r:embed="rId8"/>
          <a:stretch>
            <a:fillRect/>
          </a:stretch>
        </p:blipFill>
        <p:spPr>
          <a:xfrm>
            <a:off x="235429" y="1076504"/>
            <a:ext cx="3180991" cy="3152236"/>
          </a:xfrm>
          <a:prstGeom prst="rect">
            <a:avLst/>
          </a:prstGeom>
        </p:spPr>
      </p:pic>
    </p:spTree>
    <p:extLst>
      <p:ext uri="{BB962C8B-B14F-4D97-AF65-F5344CB8AC3E}">
        <p14:creationId xmlns:p14="http://schemas.microsoft.com/office/powerpoint/2010/main" val="128502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B7229-8D51-868C-FE3F-533C4AC59644}"/>
            </a:ext>
          </a:extLst>
        </p:cNvPr>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ECD5FB4B-11F3-158A-FB83-89B34A07C6F0}"/>
              </a:ext>
            </a:extLst>
          </p:cNvPr>
          <p:cNvSpPr>
            <a:spLocks noGrp="1"/>
          </p:cNvSpPr>
          <p:nvPr>
            <p:ph type="sldNum" sz="quarter" idx="12"/>
          </p:nvPr>
        </p:nvSpPr>
        <p:spPr/>
        <p:txBody>
          <a:bodyPr/>
          <a:lstStyle/>
          <a:p>
            <a:fld id="{CF179DAE-D0A6-40C3-B8BC-6A97C268D03A}" type="slidenum">
              <a:rPr lang="nl-BE" noProof="0" smtClean="0"/>
              <a:t>17</a:t>
            </a:fld>
            <a:endParaRPr lang="nl-BE" noProof="0"/>
          </a:p>
        </p:txBody>
      </p:sp>
      <p:sp>
        <p:nvSpPr>
          <p:cNvPr id="3" name="Titel 2">
            <a:extLst>
              <a:ext uri="{FF2B5EF4-FFF2-40B4-BE49-F238E27FC236}">
                <a16:creationId xmlns:a16="http://schemas.microsoft.com/office/drawing/2014/main" id="{C3F73973-32B7-480E-F279-460D116BBCB1}"/>
              </a:ext>
            </a:extLst>
          </p:cNvPr>
          <p:cNvSpPr>
            <a:spLocks noGrp="1"/>
          </p:cNvSpPr>
          <p:nvPr>
            <p:ph type="title"/>
          </p:nvPr>
        </p:nvSpPr>
        <p:spPr/>
        <p:txBody>
          <a:bodyPr/>
          <a:lstStyle/>
          <a:p>
            <a:r>
              <a:rPr lang="nl-BE" noProof="0">
                <a:latin typeface="Arial"/>
                <a:cs typeface="Arial"/>
              </a:rPr>
              <a:t>Watervoorziening</a:t>
            </a:r>
            <a:endParaRPr lang="nl-BE" noProof="0"/>
          </a:p>
        </p:txBody>
      </p:sp>
      <p:sp>
        <p:nvSpPr>
          <p:cNvPr id="4" name="Tijdelijke aanduiding voor tekst 3">
            <a:extLst>
              <a:ext uri="{FF2B5EF4-FFF2-40B4-BE49-F238E27FC236}">
                <a16:creationId xmlns:a16="http://schemas.microsoft.com/office/drawing/2014/main" id="{626E560F-D10E-B4D6-8419-DA0AEE75F7B6}"/>
              </a:ext>
            </a:extLst>
          </p:cNvPr>
          <p:cNvSpPr>
            <a:spLocks noGrp="1"/>
          </p:cNvSpPr>
          <p:nvPr>
            <p:ph type="body" idx="1"/>
          </p:nvPr>
        </p:nvSpPr>
        <p:spPr>
          <a:xfrm>
            <a:off x="576000" y="4330103"/>
            <a:ext cx="8333999" cy="1501200"/>
          </a:xfrm>
        </p:spPr>
        <p:txBody>
          <a:bodyPr/>
          <a:lstStyle/>
          <a:p>
            <a:pPr marL="342900" indent="-342900">
              <a:buChar char="•"/>
            </a:pPr>
            <a:r>
              <a:rPr lang="nl-BE" noProof="0">
                <a:latin typeface="Arial"/>
                <a:cs typeface="Arial"/>
              </a:rPr>
              <a:t>Watersysteem</a:t>
            </a:r>
          </a:p>
          <a:p>
            <a:pPr marL="342900" indent="-342900">
              <a:buChar char="•"/>
            </a:pPr>
            <a:r>
              <a:rPr lang="nl-BE">
                <a:latin typeface="Arial"/>
                <a:cs typeface="Arial"/>
              </a:rPr>
              <a:t>Voedingsstoffen</a:t>
            </a:r>
          </a:p>
          <a:p>
            <a:pPr marL="342900" indent="-342900">
              <a:buChar char="•"/>
            </a:pPr>
            <a:r>
              <a:rPr lang="nl-BE" noProof="0">
                <a:latin typeface="Arial"/>
                <a:cs typeface="Arial"/>
              </a:rPr>
              <a:t>Componenten</a:t>
            </a:r>
            <a:endParaRPr lang="nl-BE" noProof="0">
              <a:cs typeface="Arial"/>
            </a:endParaRPr>
          </a:p>
          <a:p>
            <a:endParaRPr lang="nl-BE" noProof="0"/>
          </a:p>
        </p:txBody>
      </p:sp>
      <p:pic>
        <p:nvPicPr>
          <p:cNvPr id="5" name="Picture 4" descr="Water Icon PNG, Vector, PSD, and Clipart With Transparent Background for  Free Download | Pngtree">
            <a:extLst>
              <a:ext uri="{FF2B5EF4-FFF2-40B4-BE49-F238E27FC236}">
                <a16:creationId xmlns:a16="http://schemas.microsoft.com/office/drawing/2014/main" id="{FF0E3676-367C-D44A-E55B-30FD9EDDDAEA}"/>
              </a:ext>
            </a:extLst>
          </p:cNvPr>
          <p:cNvPicPr>
            <a:picLocks noChangeAspect="1"/>
          </p:cNvPicPr>
          <p:nvPr/>
        </p:nvPicPr>
        <p:blipFill>
          <a:blip r:embed="rId3"/>
          <a:stretch>
            <a:fillRect/>
          </a:stretch>
        </p:blipFill>
        <p:spPr>
          <a:xfrm>
            <a:off x="4347527" y="2720975"/>
            <a:ext cx="2562225" cy="2533650"/>
          </a:xfrm>
          <a:prstGeom prst="rect">
            <a:avLst/>
          </a:prstGeom>
        </p:spPr>
      </p:pic>
    </p:spTree>
    <p:extLst>
      <p:ext uri="{BB962C8B-B14F-4D97-AF65-F5344CB8AC3E}">
        <p14:creationId xmlns:p14="http://schemas.microsoft.com/office/powerpoint/2010/main" val="4210554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F3589A86-D8AC-CEF6-0071-D8DBE30E506D}"/>
              </a:ext>
            </a:extLst>
          </p:cNvPr>
          <p:cNvSpPr>
            <a:spLocks noGrp="1"/>
          </p:cNvSpPr>
          <p:nvPr>
            <p:ph type="sldNum" sz="quarter" idx="12"/>
          </p:nvPr>
        </p:nvSpPr>
        <p:spPr>
          <a:xfrm>
            <a:off x="576000" y="6210000"/>
            <a:ext cx="648000" cy="648000"/>
          </a:xfrm>
        </p:spPr>
        <p:txBody>
          <a:bodyPr anchor="ctr">
            <a:normAutofit/>
          </a:bodyPr>
          <a:lstStyle/>
          <a:p>
            <a:pPr>
              <a:spcAft>
                <a:spcPts val="600"/>
              </a:spcAft>
            </a:pPr>
            <a:fld id="{0A297500-7527-634B-90F4-69D0994C32B4}" type="slidenum">
              <a:rPr lang="nl-BE" noProof="0" smtClean="0"/>
              <a:pPr>
                <a:spcAft>
                  <a:spcPts val="600"/>
                </a:spcAft>
              </a:pPr>
              <a:t>18</a:t>
            </a:fld>
            <a:endParaRPr lang="nl-BE" noProof="0"/>
          </a:p>
        </p:txBody>
      </p:sp>
      <p:sp>
        <p:nvSpPr>
          <p:cNvPr id="10" name="Content Placeholder 2">
            <a:extLst>
              <a:ext uri="{FF2B5EF4-FFF2-40B4-BE49-F238E27FC236}">
                <a16:creationId xmlns:a16="http://schemas.microsoft.com/office/drawing/2014/main" id="{D0D0A0B5-341C-62EA-AD7C-7D0083F3996E}"/>
              </a:ext>
            </a:extLst>
          </p:cNvPr>
          <p:cNvSpPr>
            <a:spLocks noGrp="1"/>
          </p:cNvSpPr>
          <p:nvPr>
            <p:ph idx="1"/>
          </p:nvPr>
        </p:nvSpPr>
        <p:spPr>
          <a:xfrm>
            <a:off x="576000" y="1656000"/>
            <a:ext cx="4239119" cy="4464000"/>
          </a:xfrm>
        </p:spPr>
        <p:txBody>
          <a:bodyPr vert="horz" lIns="91440" tIns="45720" rIns="91440" bIns="45720" rtlCol="0" anchor="t">
            <a:normAutofit/>
          </a:bodyPr>
          <a:lstStyle/>
          <a:p>
            <a:r>
              <a:rPr lang="nl-BE">
                <a:latin typeface="Arial"/>
                <a:cs typeface="Arial"/>
              </a:rPr>
              <a:t>Water + voedingsstoffen</a:t>
            </a:r>
          </a:p>
          <a:p>
            <a:r>
              <a:rPr lang="nl-BE">
                <a:latin typeface="Arial"/>
                <a:cs typeface="Arial"/>
              </a:rPr>
              <a:t>Aanvoer en afvoer</a:t>
            </a:r>
          </a:p>
          <a:p>
            <a:r>
              <a:rPr lang="nl-BE">
                <a:latin typeface="Arial"/>
                <a:cs typeface="Arial"/>
              </a:rPr>
              <a:t>Mengen, verdelen en recupereren</a:t>
            </a:r>
            <a:endParaRPr lang="nl-BE">
              <a:cs typeface="Arial"/>
            </a:endParaRPr>
          </a:p>
        </p:txBody>
      </p:sp>
      <p:sp>
        <p:nvSpPr>
          <p:cNvPr id="4" name="Titel 3">
            <a:extLst>
              <a:ext uri="{FF2B5EF4-FFF2-40B4-BE49-F238E27FC236}">
                <a16:creationId xmlns:a16="http://schemas.microsoft.com/office/drawing/2014/main" id="{802F6510-3608-C2BB-A6EE-32A67944ECD0}"/>
              </a:ext>
            </a:extLst>
          </p:cNvPr>
          <p:cNvSpPr>
            <a:spLocks noGrp="1"/>
          </p:cNvSpPr>
          <p:nvPr>
            <p:ph type="title"/>
          </p:nvPr>
        </p:nvSpPr>
        <p:spPr>
          <a:xfrm>
            <a:off x="576000" y="207036"/>
            <a:ext cx="11041200" cy="1152000"/>
          </a:xfrm>
        </p:spPr>
        <p:txBody>
          <a:bodyPr anchor="ctr">
            <a:normAutofit/>
          </a:bodyPr>
          <a:lstStyle/>
          <a:p>
            <a:r>
              <a:rPr lang="nl-BE" noProof="0"/>
              <a:t>Watersysteem</a:t>
            </a:r>
          </a:p>
        </p:txBody>
      </p:sp>
      <p:pic>
        <p:nvPicPr>
          <p:cNvPr id="1026" name="Picture 2" descr="Schematische tekening van het watersysteem">
            <a:extLst>
              <a:ext uri="{FF2B5EF4-FFF2-40B4-BE49-F238E27FC236}">
                <a16:creationId xmlns:a16="http://schemas.microsoft.com/office/drawing/2014/main" id="{7962F7A4-563D-AD6D-45E6-FD2893316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366" y="-2678"/>
            <a:ext cx="6569676" cy="620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24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232FF6F-383C-19FC-D0AC-F0D0FE6A7280}"/>
              </a:ext>
            </a:extLst>
          </p:cNvPr>
          <p:cNvSpPr>
            <a:spLocks noGrp="1"/>
          </p:cNvSpPr>
          <p:nvPr>
            <p:ph type="body" idx="1"/>
          </p:nvPr>
        </p:nvSpPr>
        <p:spPr>
          <a:xfrm>
            <a:off x="576000" y="1656000"/>
            <a:ext cx="5421575" cy="540000"/>
          </a:xfrm>
        </p:spPr>
        <p:txBody>
          <a:bodyPr>
            <a:normAutofit fontScale="85000" lnSpcReduction="20000"/>
          </a:bodyPr>
          <a:lstStyle/>
          <a:p>
            <a:r>
              <a:rPr lang="nl-BE" sz="4000" b="0" noProof="0">
                <a:solidFill>
                  <a:schemeClr val="tx2"/>
                </a:solidFill>
                <a:ea typeface="+mj-ea"/>
                <a:cs typeface="+mj-cs"/>
              </a:rPr>
              <a:t>Waarom?</a:t>
            </a:r>
          </a:p>
        </p:txBody>
      </p:sp>
      <p:sp>
        <p:nvSpPr>
          <p:cNvPr id="3" name="Tijdelijke aanduiding voor inhoud 2">
            <a:extLst>
              <a:ext uri="{FF2B5EF4-FFF2-40B4-BE49-F238E27FC236}">
                <a16:creationId xmlns:a16="http://schemas.microsoft.com/office/drawing/2014/main" id="{675378F1-4928-470C-71F5-A7B9E0196B36}"/>
              </a:ext>
            </a:extLst>
          </p:cNvPr>
          <p:cNvSpPr>
            <a:spLocks noGrp="1"/>
          </p:cNvSpPr>
          <p:nvPr>
            <p:ph sz="half" idx="2"/>
          </p:nvPr>
        </p:nvSpPr>
        <p:spPr/>
        <p:txBody>
          <a:bodyPr/>
          <a:lstStyle/>
          <a:p>
            <a:r>
              <a:rPr lang="nl-BE" noProof="0">
                <a:latin typeface="Arial"/>
                <a:cs typeface="Arial"/>
              </a:rPr>
              <a:t>Groei</a:t>
            </a:r>
          </a:p>
          <a:p>
            <a:r>
              <a:rPr lang="nl-BE" noProof="0">
                <a:latin typeface="Arial"/>
                <a:cs typeface="Arial"/>
              </a:rPr>
              <a:t>Weerstand </a:t>
            </a:r>
          </a:p>
          <a:p>
            <a:r>
              <a:rPr lang="nl-BE" noProof="0">
                <a:latin typeface="Arial"/>
                <a:cs typeface="Arial"/>
              </a:rPr>
              <a:t>Opname-efficiëntie</a:t>
            </a:r>
          </a:p>
          <a:p>
            <a:pPr marL="0" indent="0">
              <a:buNone/>
            </a:pPr>
            <a:endParaRPr lang="nl-BE" noProof="0"/>
          </a:p>
        </p:txBody>
      </p:sp>
      <p:sp>
        <p:nvSpPr>
          <p:cNvPr id="4" name="Tijdelijke aanduiding voor tekst 3">
            <a:extLst>
              <a:ext uri="{FF2B5EF4-FFF2-40B4-BE49-F238E27FC236}">
                <a16:creationId xmlns:a16="http://schemas.microsoft.com/office/drawing/2014/main" id="{18D853F0-829B-A55F-AD9A-183958CAA3AB}"/>
              </a:ext>
            </a:extLst>
          </p:cNvPr>
          <p:cNvSpPr>
            <a:spLocks noGrp="1"/>
          </p:cNvSpPr>
          <p:nvPr>
            <p:ph type="body" sz="quarter" idx="3"/>
          </p:nvPr>
        </p:nvSpPr>
        <p:spPr>
          <a:xfrm>
            <a:off x="6172200" y="1656000"/>
            <a:ext cx="5445000" cy="540000"/>
          </a:xfrm>
        </p:spPr>
        <p:txBody>
          <a:bodyPr>
            <a:normAutofit fontScale="85000" lnSpcReduction="20000"/>
          </a:bodyPr>
          <a:lstStyle/>
          <a:p>
            <a:r>
              <a:rPr lang="nl-BE" sz="4000" b="0" noProof="0">
                <a:solidFill>
                  <a:schemeClr val="tx2"/>
                </a:solidFill>
                <a:latin typeface="Arial"/>
                <a:ea typeface="+mj-ea"/>
                <a:cs typeface="Arial"/>
              </a:rPr>
              <a:t>Belangrijke</a:t>
            </a:r>
            <a:r>
              <a:rPr lang="nl-BE" b="0" noProof="0">
                <a:latin typeface="Arial"/>
                <a:cs typeface="Arial"/>
              </a:rPr>
              <a:t> </a:t>
            </a:r>
            <a:r>
              <a:rPr lang="nl-BE" sz="3800" b="0" noProof="0">
                <a:solidFill>
                  <a:schemeClr val="tx2"/>
                </a:solidFill>
                <a:latin typeface="Arial"/>
                <a:ea typeface="+mj-ea"/>
                <a:cs typeface="Arial"/>
              </a:rPr>
              <a:t>factoren</a:t>
            </a:r>
          </a:p>
        </p:txBody>
      </p:sp>
      <p:sp>
        <p:nvSpPr>
          <p:cNvPr id="5" name="Tijdelijke aanduiding voor inhoud 4">
            <a:extLst>
              <a:ext uri="{FF2B5EF4-FFF2-40B4-BE49-F238E27FC236}">
                <a16:creationId xmlns:a16="http://schemas.microsoft.com/office/drawing/2014/main" id="{38E4AEF0-CB81-E0BF-EFC2-3C605E9F1E82}"/>
              </a:ext>
            </a:extLst>
          </p:cNvPr>
          <p:cNvSpPr>
            <a:spLocks noGrp="1"/>
          </p:cNvSpPr>
          <p:nvPr>
            <p:ph sz="quarter" idx="4"/>
          </p:nvPr>
        </p:nvSpPr>
        <p:spPr/>
        <p:txBody>
          <a:bodyPr/>
          <a:lstStyle/>
          <a:p>
            <a:pPr marL="342900" indent="-342900">
              <a:buFont typeface="Arial" panose="020B0604020202020204" pitchFamily="34" charset="0"/>
              <a:buChar char="•"/>
            </a:pPr>
            <a:r>
              <a:rPr lang="nl-BE" sz="2400" noProof="0">
                <a:latin typeface="Arial"/>
                <a:cs typeface="Arial"/>
              </a:rPr>
              <a:t>Voedingsstoffen</a:t>
            </a:r>
          </a:p>
          <a:p>
            <a:pPr marL="342900" indent="-342900">
              <a:buFont typeface="Arial" panose="020B0604020202020204" pitchFamily="34" charset="0"/>
              <a:buChar char="•"/>
            </a:pPr>
            <a:r>
              <a:rPr lang="nl-BE" sz="2400" noProof="0">
                <a:latin typeface="Arial"/>
                <a:cs typeface="Arial"/>
              </a:rPr>
              <a:t>Zuurtegraad</a:t>
            </a:r>
            <a:r>
              <a:rPr lang="nl-BE" noProof="0">
                <a:latin typeface="Arial"/>
                <a:cs typeface="Arial"/>
              </a:rPr>
              <a:t> </a:t>
            </a:r>
          </a:p>
          <a:p>
            <a:pPr marL="342900" indent="-342900">
              <a:buFont typeface="Arial" panose="020B0604020202020204" pitchFamily="34" charset="0"/>
              <a:buChar char="•"/>
            </a:pPr>
            <a:r>
              <a:rPr lang="nl-BE" sz="2400" noProof="0">
                <a:latin typeface="Arial"/>
                <a:cs typeface="Arial"/>
              </a:rPr>
              <a:t>Groei van micro-organismen</a:t>
            </a:r>
          </a:p>
          <a:p>
            <a:endParaRPr lang="nl-BE" noProof="0"/>
          </a:p>
        </p:txBody>
      </p:sp>
      <p:sp>
        <p:nvSpPr>
          <p:cNvPr id="6" name="Tijdelijke aanduiding voor dianummer 5">
            <a:extLst>
              <a:ext uri="{FF2B5EF4-FFF2-40B4-BE49-F238E27FC236}">
                <a16:creationId xmlns:a16="http://schemas.microsoft.com/office/drawing/2014/main" id="{9337418C-5FBF-DCC5-FDAC-3F88BD9A9675}"/>
              </a:ext>
            </a:extLst>
          </p:cNvPr>
          <p:cNvSpPr>
            <a:spLocks noGrp="1"/>
          </p:cNvSpPr>
          <p:nvPr>
            <p:ph type="sldNum" sz="quarter" idx="12"/>
          </p:nvPr>
        </p:nvSpPr>
        <p:spPr/>
        <p:txBody>
          <a:bodyPr/>
          <a:lstStyle/>
          <a:p>
            <a:fld id="{0A297500-7527-634B-90F4-69D0994C32B4}" type="slidenum">
              <a:rPr lang="nl-BE" noProof="0" smtClean="0"/>
              <a:t>19</a:t>
            </a:fld>
            <a:endParaRPr lang="nl-BE" noProof="0"/>
          </a:p>
        </p:txBody>
      </p:sp>
    </p:spTree>
    <p:extLst>
      <p:ext uri="{BB962C8B-B14F-4D97-AF65-F5344CB8AC3E}">
        <p14:creationId xmlns:p14="http://schemas.microsoft.com/office/powerpoint/2010/main" val="1509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Vertical farm realisatie">
            <a:extLst>
              <a:ext uri="{FF2B5EF4-FFF2-40B4-BE49-F238E27FC236}">
                <a16:creationId xmlns:a16="http://schemas.microsoft.com/office/drawing/2014/main" id="{971BADC2-3DDC-A613-4CC2-9EDFE137E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584" b="12416"/>
          <a:stretch/>
        </p:blipFill>
        <p:spPr bwMode="auto">
          <a:xfrm>
            <a:off x="462030" y="1713960"/>
            <a:ext cx="5462510" cy="3075532"/>
          </a:xfrm>
          <a:prstGeom prst="roundRect">
            <a:avLst>
              <a:gd name="adj" fmla="val 8594"/>
            </a:avLst>
          </a:prstGeom>
          <a:solidFill>
            <a:srgbClr val="FFFFFF">
              <a:shade val="85000"/>
            </a:srgbClr>
          </a:solidFill>
          <a:ln>
            <a:noFill/>
          </a:ln>
          <a:effectLst/>
        </p:spPr>
      </p:pic>
      <p:sp>
        <p:nvSpPr>
          <p:cNvPr id="3" name="Tijdelijke aanduiding voor dianummer 2" hidden="1">
            <a:extLst>
              <a:ext uri="{FF2B5EF4-FFF2-40B4-BE49-F238E27FC236}">
                <a16:creationId xmlns:a16="http://schemas.microsoft.com/office/drawing/2014/main" id="{C4080518-3CA6-B6F5-27D0-C6925752EBAE}"/>
              </a:ext>
            </a:extLst>
          </p:cNvPr>
          <p:cNvSpPr>
            <a:spLocks noGrp="1"/>
          </p:cNvSpPr>
          <p:nvPr>
            <p:ph type="sldNum" sz="quarter" idx="12"/>
          </p:nvPr>
        </p:nvSpPr>
        <p:spPr/>
        <p:txBody>
          <a:bodyPr/>
          <a:lstStyle/>
          <a:p>
            <a:pPr>
              <a:spcAft>
                <a:spcPts val="600"/>
              </a:spcAft>
            </a:pPr>
            <a:fld id="{0A297500-7527-634B-90F4-69D0994C32B4}" type="slidenum">
              <a:rPr lang="nl-BE" noProof="0" smtClean="0"/>
              <a:pPr>
                <a:spcAft>
                  <a:spcPts val="600"/>
                </a:spcAft>
              </a:pPr>
              <a:t>2</a:t>
            </a:fld>
            <a:endParaRPr lang="nl-BE" noProof="0"/>
          </a:p>
        </p:txBody>
      </p:sp>
      <p:pic>
        <p:nvPicPr>
          <p:cNvPr id="2" name="Picture 1">
            <a:extLst>
              <a:ext uri="{FF2B5EF4-FFF2-40B4-BE49-F238E27FC236}">
                <a16:creationId xmlns:a16="http://schemas.microsoft.com/office/drawing/2014/main" id="{5E9D24DF-A75E-76FC-3BC1-4257EA7F18EA}"/>
              </a:ext>
            </a:extLst>
          </p:cNvPr>
          <p:cNvPicPr>
            <a:picLocks noChangeAspect="1"/>
          </p:cNvPicPr>
          <p:nvPr/>
        </p:nvPicPr>
        <p:blipFill>
          <a:blip r:embed="rId4"/>
          <a:stretch>
            <a:fillRect/>
          </a:stretch>
        </p:blipFill>
        <p:spPr>
          <a:xfrm>
            <a:off x="5998750" y="719070"/>
            <a:ext cx="5829008" cy="4926170"/>
          </a:xfrm>
          <a:prstGeom prst="rect">
            <a:avLst/>
          </a:prstGeom>
        </p:spPr>
      </p:pic>
    </p:spTree>
    <p:extLst>
      <p:ext uri="{BB962C8B-B14F-4D97-AF65-F5344CB8AC3E}">
        <p14:creationId xmlns:p14="http://schemas.microsoft.com/office/powerpoint/2010/main" val="224687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4C2739A-C11E-C554-002E-5B64A46A67E1}"/>
              </a:ext>
            </a:extLst>
          </p:cNvPr>
          <p:cNvSpPr>
            <a:spLocks noGrp="1"/>
          </p:cNvSpPr>
          <p:nvPr>
            <p:ph idx="1"/>
          </p:nvPr>
        </p:nvSpPr>
        <p:spPr/>
        <p:txBody>
          <a:bodyPr vert="horz" lIns="91440" tIns="45720" rIns="91440" bIns="45720" rtlCol="0" anchor="t">
            <a:normAutofit/>
          </a:bodyPr>
          <a:lstStyle/>
          <a:p>
            <a:r>
              <a:rPr lang="nl-BE" noProof="0">
                <a:latin typeface="Arial"/>
                <a:cs typeface="Arial"/>
              </a:rPr>
              <a:t>Waterreservoir </a:t>
            </a:r>
          </a:p>
          <a:p>
            <a:r>
              <a:rPr lang="nl-BE" noProof="0">
                <a:latin typeface="Arial"/>
                <a:cs typeface="Arial"/>
              </a:rPr>
              <a:t>Voedingsstofreservoir </a:t>
            </a:r>
          </a:p>
          <a:p>
            <a:pPr lvl="1"/>
            <a:r>
              <a:rPr lang="nl-BE" noProof="0">
                <a:latin typeface="Arial"/>
                <a:cs typeface="Arial"/>
              </a:rPr>
              <a:t>NK 2,5-4</a:t>
            </a:r>
          </a:p>
          <a:p>
            <a:r>
              <a:rPr lang="nl-BE" noProof="0">
                <a:latin typeface="Arial"/>
                <a:cs typeface="Arial"/>
              </a:rPr>
              <a:t>Mengreservoir </a:t>
            </a:r>
          </a:p>
          <a:p>
            <a:endParaRPr lang="nl-BE" noProof="0">
              <a:cs typeface="Arial"/>
            </a:endParaRPr>
          </a:p>
        </p:txBody>
      </p:sp>
      <p:sp>
        <p:nvSpPr>
          <p:cNvPr id="3" name="Tijdelijke aanduiding voor dianummer 2">
            <a:extLst>
              <a:ext uri="{FF2B5EF4-FFF2-40B4-BE49-F238E27FC236}">
                <a16:creationId xmlns:a16="http://schemas.microsoft.com/office/drawing/2014/main" id="{FC589FCC-1642-B4B0-FA49-59FF0E90F8B3}"/>
              </a:ext>
            </a:extLst>
          </p:cNvPr>
          <p:cNvSpPr>
            <a:spLocks noGrp="1"/>
          </p:cNvSpPr>
          <p:nvPr>
            <p:ph type="sldNum" sz="quarter" idx="12"/>
          </p:nvPr>
        </p:nvSpPr>
        <p:spPr/>
        <p:txBody>
          <a:bodyPr/>
          <a:lstStyle/>
          <a:p>
            <a:fld id="{0A297500-7527-634B-90F4-69D0994C32B4}" type="slidenum">
              <a:rPr lang="nl-BE" noProof="0" smtClean="0"/>
              <a:t>20</a:t>
            </a:fld>
            <a:endParaRPr lang="nl-BE" noProof="0"/>
          </a:p>
        </p:txBody>
      </p:sp>
      <p:sp>
        <p:nvSpPr>
          <p:cNvPr id="4" name="Titel 3">
            <a:extLst>
              <a:ext uri="{FF2B5EF4-FFF2-40B4-BE49-F238E27FC236}">
                <a16:creationId xmlns:a16="http://schemas.microsoft.com/office/drawing/2014/main" id="{931BE4D4-7E42-2E38-E8DC-7B1C2713BE0D}"/>
              </a:ext>
            </a:extLst>
          </p:cNvPr>
          <p:cNvSpPr>
            <a:spLocks noGrp="1"/>
          </p:cNvSpPr>
          <p:nvPr>
            <p:ph type="title"/>
          </p:nvPr>
        </p:nvSpPr>
        <p:spPr/>
        <p:txBody>
          <a:bodyPr/>
          <a:lstStyle/>
          <a:p>
            <a:r>
              <a:rPr lang="nl-BE" noProof="0"/>
              <a:t>Voedingsstoffen </a:t>
            </a:r>
          </a:p>
        </p:txBody>
      </p:sp>
      <p:pic>
        <p:nvPicPr>
          <p:cNvPr id="1028" name="Picture 4">
            <a:extLst>
              <a:ext uri="{FF2B5EF4-FFF2-40B4-BE49-F238E27FC236}">
                <a16:creationId xmlns:a16="http://schemas.microsoft.com/office/drawing/2014/main" id="{89D0E4F3-653D-A59A-6A7A-D2ECEA8A36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43" r="22275"/>
          <a:stretch/>
        </p:blipFill>
        <p:spPr bwMode="auto">
          <a:xfrm>
            <a:off x="8425543" y="207036"/>
            <a:ext cx="3185215" cy="5589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chematische tekening van het watersysteem">
            <a:extLst>
              <a:ext uri="{FF2B5EF4-FFF2-40B4-BE49-F238E27FC236}">
                <a16:creationId xmlns:a16="http://schemas.microsoft.com/office/drawing/2014/main" id="{8744B56E-D628-DB09-C3C7-8AC7BEE666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8" t="63605" b="13638"/>
          <a:stretch/>
        </p:blipFill>
        <p:spPr bwMode="auto">
          <a:xfrm>
            <a:off x="581242" y="4222512"/>
            <a:ext cx="7101501" cy="1562801"/>
          </a:xfrm>
          <a:prstGeom prst="rect">
            <a:avLst/>
          </a:prstGeom>
          <a:solidFill>
            <a:srgbClr val="FFFFFF"/>
          </a:solidFill>
        </p:spPr>
      </p:pic>
      <p:sp>
        <p:nvSpPr>
          <p:cNvPr id="7" name="Tekstvak 6">
            <a:extLst>
              <a:ext uri="{FF2B5EF4-FFF2-40B4-BE49-F238E27FC236}">
                <a16:creationId xmlns:a16="http://schemas.microsoft.com/office/drawing/2014/main" id="{F88208D0-24F6-EEA0-2C66-5CBE72D588D5}"/>
              </a:ext>
            </a:extLst>
          </p:cNvPr>
          <p:cNvSpPr txBox="1"/>
          <p:nvPr/>
        </p:nvSpPr>
        <p:spPr>
          <a:xfrm>
            <a:off x="816430" y="6209856"/>
            <a:ext cx="8899434" cy="307777"/>
          </a:xfrm>
          <a:prstGeom prst="rect">
            <a:avLst/>
          </a:prstGeom>
          <a:noFill/>
        </p:spPr>
        <p:txBody>
          <a:bodyPr wrap="square">
            <a:spAutoFit/>
          </a:bodyPr>
          <a:lstStyle/>
          <a:p>
            <a:r>
              <a:rPr lang="nl-BE" sz="1400" u="sng" kern="100" noProof="0">
                <a:solidFill>
                  <a:srgbClr val="2F4D5D"/>
                </a:solidFill>
                <a:effectLst/>
                <a:latin typeface="Aptos" panose="020B0004020202020204"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https://www.action.com/nl-be/p/3004917/green-boots-biologische-plantenvoeding-voor-groenten/</a:t>
            </a:r>
            <a:endParaRPr lang="nl-BE" sz="1400" kern="100" noProof="0">
              <a:solidFill>
                <a:srgbClr val="2F4D5D"/>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12203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6E4CAF0-1E28-DCE3-4EEF-DDECF848028D}"/>
              </a:ext>
            </a:extLst>
          </p:cNvPr>
          <p:cNvSpPr>
            <a:spLocks noGrp="1"/>
          </p:cNvSpPr>
          <p:nvPr>
            <p:ph idx="1"/>
          </p:nvPr>
        </p:nvSpPr>
        <p:spPr>
          <a:xfrm>
            <a:off x="898385" y="1216385"/>
            <a:ext cx="11041200" cy="4464000"/>
          </a:xfrm>
        </p:spPr>
        <p:txBody>
          <a:bodyPr vert="horz" lIns="91440" tIns="45720" rIns="91440" bIns="45720" rtlCol="0" anchor="t">
            <a:normAutofit/>
          </a:bodyPr>
          <a:lstStyle/>
          <a:p>
            <a:r>
              <a:rPr lang="nl-BE" noProof="0">
                <a:latin typeface="Arial"/>
                <a:cs typeface="Arial"/>
              </a:rPr>
              <a:t>Hergebruikt: </a:t>
            </a:r>
          </a:p>
          <a:p>
            <a:pPr lvl="1"/>
            <a:r>
              <a:rPr lang="nl-BE" noProof="0">
                <a:latin typeface="Arial"/>
                <a:cs typeface="Arial"/>
              </a:rPr>
              <a:t>Nitraat </a:t>
            </a:r>
          </a:p>
          <a:p>
            <a:pPr lvl="1"/>
            <a:r>
              <a:rPr lang="nl-BE" noProof="0">
                <a:latin typeface="Arial"/>
                <a:cs typeface="Arial"/>
              </a:rPr>
              <a:t>Kalium</a:t>
            </a:r>
          </a:p>
          <a:p>
            <a:pPr lvl="1"/>
            <a:r>
              <a:rPr lang="nl-BE" noProof="0">
                <a:latin typeface="Arial"/>
                <a:cs typeface="Arial"/>
              </a:rPr>
              <a:t>Calcium </a:t>
            </a:r>
          </a:p>
          <a:p>
            <a:pPr lvl="1"/>
            <a:r>
              <a:rPr lang="nl-BE" noProof="0">
                <a:latin typeface="Arial"/>
                <a:cs typeface="Arial"/>
              </a:rPr>
              <a:t>Referentie</a:t>
            </a:r>
          </a:p>
          <a:p>
            <a:r>
              <a:rPr lang="nl-BE" noProof="0">
                <a:latin typeface="Arial"/>
                <a:cs typeface="Arial"/>
              </a:rPr>
              <a:t>Nieuw: </a:t>
            </a:r>
          </a:p>
          <a:p>
            <a:pPr lvl="1"/>
            <a:r>
              <a:rPr lang="nl-BE" noProof="0">
                <a:latin typeface="Arial"/>
                <a:cs typeface="Arial"/>
              </a:rPr>
              <a:t>pH</a:t>
            </a:r>
            <a:endParaRPr lang="nl-BE" noProof="0">
              <a:cs typeface="Arial"/>
            </a:endParaRPr>
          </a:p>
          <a:p>
            <a:r>
              <a:rPr lang="nl-BE" noProof="0">
                <a:latin typeface="Arial"/>
                <a:cs typeface="Arial"/>
              </a:rPr>
              <a:t>Ontbrekend: </a:t>
            </a:r>
          </a:p>
          <a:p>
            <a:pPr lvl="1"/>
            <a:r>
              <a:rPr lang="nl-BE" noProof="0">
                <a:latin typeface="Arial"/>
                <a:cs typeface="Arial"/>
              </a:rPr>
              <a:t>Fosfaat</a:t>
            </a:r>
          </a:p>
        </p:txBody>
      </p:sp>
      <p:sp>
        <p:nvSpPr>
          <p:cNvPr id="3" name="Tijdelijke aanduiding voor dianummer 2">
            <a:extLst>
              <a:ext uri="{FF2B5EF4-FFF2-40B4-BE49-F238E27FC236}">
                <a16:creationId xmlns:a16="http://schemas.microsoft.com/office/drawing/2014/main" id="{31E8BC40-FB06-A05C-BA17-02356B1CD780}"/>
              </a:ext>
            </a:extLst>
          </p:cNvPr>
          <p:cNvSpPr>
            <a:spLocks noGrp="1"/>
          </p:cNvSpPr>
          <p:nvPr>
            <p:ph type="sldNum" sz="quarter" idx="12"/>
          </p:nvPr>
        </p:nvSpPr>
        <p:spPr/>
        <p:txBody>
          <a:bodyPr/>
          <a:lstStyle/>
          <a:p>
            <a:fld id="{0A297500-7527-634B-90F4-69D0994C32B4}" type="slidenum">
              <a:rPr lang="nl-BE" noProof="0" smtClean="0"/>
              <a:t>21</a:t>
            </a:fld>
            <a:endParaRPr lang="nl-BE" noProof="0"/>
          </a:p>
        </p:txBody>
      </p:sp>
      <p:sp>
        <p:nvSpPr>
          <p:cNvPr id="4" name="Titel 3">
            <a:extLst>
              <a:ext uri="{FF2B5EF4-FFF2-40B4-BE49-F238E27FC236}">
                <a16:creationId xmlns:a16="http://schemas.microsoft.com/office/drawing/2014/main" id="{EC0D6339-E87D-5E3A-A4B4-F0E904FE31FB}"/>
              </a:ext>
            </a:extLst>
          </p:cNvPr>
          <p:cNvSpPr>
            <a:spLocks noGrp="1"/>
          </p:cNvSpPr>
          <p:nvPr>
            <p:ph type="title"/>
          </p:nvPr>
        </p:nvSpPr>
        <p:spPr/>
        <p:txBody>
          <a:bodyPr/>
          <a:lstStyle/>
          <a:p>
            <a:r>
              <a:rPr lang="nl-BE" noProof="0"/>
              <a:t>Chemische Probes</a:t>
            </a:r>
          </a:p>
        </p:txBody>
      </p:sp>
      <p:pic>
        <p:nvPicPr>
          <p:cNvPr id="2050" name="Picture 2" descr="Nutrientenprobe">
            <a:extLst>
              <a:ext uri="{FF2B5EF4-FFF2-40B4-BE49-F238E27FC236}">
                <a16:creationId xmlns:a16="http://schemas.microsoft.com/office/drawing/2014/main" id="{AF2011F0-53D9-E290-9C32-CCC6EABA8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970" y="35784"/>
            <a:ext cx="60960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probe">
            <a:extLst>
              <a:ext uri="{FF2B5EF4-FFF2-40B4-BE49-F238E27FC236}">
                <a16:creationId xmlns:a16="http://schemas.microsoft.com/office/drawing/2014/main" id="{C32CFA3F-BD05-5778-CCA8-5EA457C32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585" y="1088393"/>
            <a:ext cx="6819900" cy="5048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ferentieprobe">
            <a:extLst>
              <a:ext uri="{FF2B5EF4-FFF2-40B4-BE49-F238E27FC236}">
                <a16:creationId xmlns:a16="http://schemas.microsoft.com/office/drawing/2014/main" id="{E3AE08D7-AB9D-8F01-0A09-4891C69292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795585" y="2085975"/>
            <a:ext cx="6096000" cy="1924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6A2414-4129-4043-A124-574F6E7B5A9A}"/>
              </a:ext>
            </a:extLst>
          </p:cNvPr>
          <p:cNvSpPr txBox="1"/>
          <p:nvPr/>
        </p:nvSpPr>
        <p:spPr>
          <a:xfrm>
            <a:off x="1042696" y="6271292"/>
            <a:ext cx="72686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BE" sz="1400" noProof="0">
                <a:solidFill>
                  <a:srgbClr val="FFFFFF"/>
                </a:solidFill>
                <a:ea typeface="+mn-lt"/>
                <a:cs typeface="+mn-lt"/>
              </a:rPr>
              <a:t>https://news.oregonstate.edu/news/keeping-ph-right-range-essential</a:t>
            </a:r>
            <a:endParaRPr lang="nl-BE" sz="1400" noProof="0">
              <a:solidFill>
                <a:srgbClr val="FFFFFF"/>
              </a:solidFill>
            </a:endParaRPr>
          </a:p>
        </p:txBody>
      </p:sp>
    </p:spTree>
    <p:extLst>
      <p:ext uri="{BB962C8B-B14F-4D97-AF65-F5344CB8AC3E}">
        <p14:creationId xmlns:p14="http://schemas.microsoft.com/office/powerpoint/2010/main" val="249244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numbers and lines&#10;&#10;AI-generated content may be incorrect.">
            <a:extLst>
              <a:ext uri="{FF2B5EF4-FFF2-40B4-BE49-F238E27FC236}">
                <a16:creationId xmlns:a16="http://schemas.microsoft.com/office/drawing/2014/main" id="{BE6162E5-F281-5093-EB52-FD31D6517A54}"/>
              </a:ext>
            </a:extLst>
          </p:cNvPr>
          <p:cNvPicPr>
            <a:picLocks noGrp="1" noChangeAspect="1"/>
          </p:cNvPicPr>
          <p:nvPr>
            <p:ph idx="1"/>
          </p:nvPr>
        </p:nvPicPr>
        <p:blipFill>
          <a:blip r:embed="rId3"/>
          <a:stretch>
            <a:fillRect/>
          </a:stretch>
        </p:blipFill>
        <p:spPr>
          <a:xfrm>
            <a:off x="3094580" y="569804"/>
            <a:ext cx="4320000" cy="2738925"/>
          </a:xfrm>
        </p:spPr>
      </p:pic>
      <p:sp>
        <p:nvSpPr>
          <p:cNvPr id="3" name="Slide Number Placeholder 2">
            <a:extLst>
              <a:ext uri="{FF2B5EF4-FFF2-40B4-BE49-F238E27FC236}">
                <a16:creationId xmlns:a16="http://schemas.microsoft.com/office/drawing/2014/main" id="{86C38D16-D161-B93A-6C8C-AC6EA28606C1}"/>
              </a:ext>
            </a:extLst>
          </p:cNvPr>
          <p:cNvSpPr>
            <a:spLocks noGrp="1"/>
          </p:cNvSpPr>
          <p:nvPr>
            <p:ph type="sldNum" sz="quarter" idx="12"/>
          </p:nvPr>
        </p:nvSpPr>
        <p:spPr/>
        <p:txBody>
          <a:bodyPr/>
          <a:lstStyle/>
          <a:p>
            <a:fld id="{0A297500-7527-634B-90F4-69D0994C32B4}" type="slidenum">
              <a:rPr lang="nl-BE" noProof="0" smtClean="0"/>
              <a:t>22</a:t>
            </a:fld>
            <a:endParaRPr lang="nl-BE" noProof="0"/>
          </a:p>
        </p:txBody>
      </p:sp>
      <p:sp>
        <p:nvSpPr>
          <p:cNvPr id="4" name="Title 3">
            <a:extLst>
              <a:ext uri="{FF2B5EF4-FFF2-40B4-BE49-F238E27FC236}">
                <a16:creationId xmlns:a16="http://schemas.microsoft.com/office/drawing/2014/main" id="{74EF399A-5B9F-40E8-6A0B-9D51A2471D86}"/>
              </a:ext>
            </a:extLst>
          </p:cNvPr>
          <p:cNvSpPr>
            <a:spLocks noGrp="1"/>
          </p:cNvSpPr>
          <p:nvPr>
            <p:ph type="title"/>
          </p:nvPr>
        </p:nvSpPr>
        <p:spPr/>
        <p:txBody>
          <a:bodyPr/>
          <a:lstStyle/>
          <a:p>
            <a:r>
              <a:rPr lang="nl-BE" noProof="0">
                <a:latin typeface="Arial"/>
                <a:cs typeface="Arial"/>
              </a:rPr>
              <a:t>Kalibraties</a:t>
            </a:r>
            <a:endParaRPr lang="nl-BE" noProof="0"/>
          </a:p>
        </p:txBody>
      </p:sp>
      <p:pic>
        <p:nvPicPr>
          <p:cNvPr id="6" name="Picture 5" descr="A graph of calibration and calibration&#10;&#10;AI-generated content may be incorrect.">
            <a:extLst>
              <a:ext uri="{FF2B5EF4-FFF2-40B4-BE49-F238E27FC236}">
                <a16:creationId xmlns:a16="http://schemas.microsoft.com/office/drawing/2014/main" id="{AC4AF322-161E-4489-B16C-CB3E904A4419}"/>
              </a:ext>
            </a:extLst>
          </p:cNvPr>
          <p:cNvPicPr>
            <a:picLocks noChangeAspect="1"/>
          </p:cNvPicPr>
          <p:nvPr/>
        </p:nvPicPr>
        <p:blipFill>
          <a:blip r:embed="rId4"/>
          <a:stretch>
            <a:fillRect/>
          </a:stretch>
        </p:blipFill>
        <p:spPr>
          <a:xfrm>
            <a:off x="3094580" y="3399993"/>
            <a:ext cx="4320000" cy="2749719"/>
          </a:xfrm>
          <a:prstGeom prst="rect">
            <a:avLst/>
          </a:prstGeom>
        </p:spPr>
      </p:pic>
      <p:pic>
        <p:nvPicPr>
          <p:cNvPr id="7" name="Picture 6" descr="A graph with numbers and lines&#10;&#10;AI-generated content may be incorrect.">
            <a:extLst>
              <a:ext uri="{FF2B5EF4-FFF2-40B4-BE49-F238E27FC236}">
                <a16:creationId xmlns:a16="http://schemas.microsoft.com/office/drawing/2014/main" id="{122C2E9F-8FAA-F86E-FDE6-CC494726EB2E}"/>
              </a:ext>
            </a:extLst>
          </p:cNvPr>
          <p:cNvPicPr>
            <a:picLocks noChangeAspect="1"/>
          </p:cNvPicPr>
          <p:nvPr/>
        </p:nvPicPr>
        <p:blipFill>
          <a:blip r:embed="rId5"/>
          <a:stretch>
            <a:fillRect/>
          </a:stretch>
        </p:blipFill>
        <p:spPr>
          <a:xfrm>
            <a:off x="7587640" y="569804"/>
            <a:ext cx="4320000" cy="2783756"/>
          </a:xfrm>
          <a:prstGeom prst="rect">
            <a:avLst/>
          </a:prstGeom>
        </p:spPr>
      </p:pic>
      <p:pic>
        <p:nvPicPr>
          <p:cNvPr id="8" name="Picture 7">
            <a:extLst>
              <a:ext uri="{FF2B5EF4-FFF2-40B4-BE49-F238E27FC236}">
                <a16:creationId xmlns:a16="http://schemas.microsoft.com/office/drawing/2014/main" id="{6E873119-7D2A-2F7D-464E-0793DCD6EB60}"/>
              </a:ext>
            </a:extLst>
          </p:cNvPr>
          <p:cNvPicPr>
            <a:picLocks noChangeAspect="1"/>
          </p:cNvPicPr>
          <p:nvPr/>
        </p:nvPicPr>
        <p:blipFill>
          <a:blip r:embed="rId6"/>
          <a:stretch>
            <a:fillRect/>
          </a:stretch>
        </p:blipFill>
        <p:spPr>
          <a:xfrm>
            <a:off x="7587640" y="3426064"/>
            <a:ext cx="4320000" cy="2723648"/>
          </a:xfrm>
          <a:prstGeom prst="rect">
            <a:avLst/>
          </a:prstGeom>
        </p:spPr>
      </p:pic>
    </p:spTree>
    <p:extLst>
      <p:ext uri="{BB962C8B-B14F-4D97-AF65-F5344CB8AC3E}">
        <p14:creationId xmlns:p14="http://schemas.microsoft.com/office/powerpoint/2010/main" val="165446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No description available.">
            <a:extLst>
              <a:ext uri="{FF2B5EF4-FFF2-40B4-BE49-F238E27FC236}">
                <a16:creationId xmlns:a16="http://schemas.microsoft.com/office/drawing/2014/main" id="{91FED739-D5E7-0E43-532B-39E29AC47CE4}"/>
              </a:ext>
            </a:extLst>
          </p:cNvPr>
          <p:cNvPicPr>
            <a:picLocks noGrp="1" noChangeAspect="1"/>
          </p:cNvPicPr>
          <p:nvPr>
            <p:ph idx="1"/>
          </p:nvPr>
        </p:nvPicPr>
        <p:blipFill>
          <a:blip r:embed="rId3"/>
          <a:stretch>
            <a:fillRect/>
          </a:stretch>
        </p:blipFill>
        <p:spPr>
          <a:xfrm>
            <a:off x="902766" y="1353051"/>
            <a:ext cx="4626084" cy="4464050"/>
          </a:xfrm>
          <a:prstGeom prst="roundRect">
            <a:avLst>
              <a:gd name="adj" fmla="val 8594"/>
            </a:avLst>
          </a:prstGeom>
          <a:solidFill>
            <a:srgbClr val="FFFFFF">
              <a:shade val="85000"/>
            </a:srgbClr>
          </a:solidFill>
          <a:ln>
            <a:noFill/>
          </a:ln>
          <a:effectLst/>
        </p:spPr>
      </p:pic>
      <p:sp>
        <p:nvSpPr>
          <p:cNvPr id="3" name="Slide Number Placeholder 2">
            <a:extLst>
              <a:ext uri="{FF2B5EF4-FFF2-40B4-BE49-F238E27FC236}">
                <a16:creationId xmlns:a16="http://schemas.microsoft.com/office/drawing/2014/main" id="{1BBC1D87-988D-DBEB-D352-99152216142C}"/>
              </a:ext>
            </a:extLst>
          </p:cNvPr>
          <p:cNvSpPr>
            <a:spLocks noGrp="1"/>
          </p:cNvSpPr>
          <p:nvPr>
            <p:ph type="sldNum" sz="quarter" idx="12"/>
          </p:nvPr>
        </p:nvSpPr>
        <p:spPr/>
        <p:txBody>
          <a:bodyPr/>
          <a:lstStyle/>
          <a:p>
            <a:fld id="{0A297500-7527-634B-90F4-69D0994C32B4}" type="slidenum">
              <a:rPr lang="nl-BE" noProof="0" smtClean="0"/>
              <a:t>23</a:t>
            </a:fld>
            <a:endParaRPr lang="nl-BE" noProof="0"/>
          </a:p>
        </p:txBody>
      </p:sp>
      <p:sp>
        <p:nvSpPr>
          <p:cNvPr id="4" name="Title 3">
            <a:extLst>
              <a:ext uri="{FF2B5EF4-FFF2-40B4-BE49-F238E27FC236}">
                <a16:creationId xmlns:a16="http://schemas.microsoft.com/office/drawing/2014/main" id="{DC440F2C-2666-617C-3692-FD017B83E564}"/>
              </a:ext>
            </a:extLst>
          </p:cNvPr>
          <p:cNvSpPr>
            <a:spLocks noGrp="1"/>
          </p:cNvSpPr>
          <p:nvPr>
            <p:ph type="title"/>
          </p:nvPr>
        </p:nvSpPr>
        <p:spPr/>
        <p:txBody>
          <a:bodyPr/>
          <a:lstStyle/>
          <a:p>
            <a:r>
              <a:rPr lang="nl-BE" noProof="0">
                <a:latin typeface="Arial"/>
                <a:cs typeface="Arial"/>
              </a:rPr>
              <a:t>Uitmeten van de voedingsstoffen</a:t>
            </a:r>
            <a:endParaRPr lang="nl-BE" noProof="0">
              <a:cs typeface="Arial"/>
            </a:endParaRPr>
          </a:p>
        </p:txBody>
      </p:sp>
      <p:pic>
        <p:nvPicPr>
          <p:cNvPr id="6" name="Picture 5" descr="No description available.">
            <a:extLst>
              <a:ext uri="{FF2B5EF4-FFF2-40B4-BE49-F238E27FC236}">
                <a16:creationId xmlns:a16="http://schemas.microsoft.com/office/drawing/2014/main" id="{B1B139E6-68D9-F895-2D0E-A688F4529921}"/>
              </a:ext>
            </a:extLst>
          </p:cNvPr>
          <p:cNvPicPr>
            <a:picLocks noChangeAspect="1"/>
          </p:cNvPicPr>
          <p:nvPr/>
        </p:nvPicPr>
        <p:blipFill>
          <a:blip r:embed="rId4"/>
          <a:stretch>
            <a:fillRect/>
          </a:stretch>
        </p:blipFill>
        <p:spPr>
          <a:xfrm>
            <a:off x="6519797" y="1358131"/>
            <a:ext cx="5112706" cy="4454887"/>
          </a:xfrm>
          <a:prstGeom prst="roundRect">
            <a:avLst>
              <a:gd name="adj" fmla="val 8594"/>
            </a:avLst>
          </a:prstGeom>
          <a:solidFill>
            <a:srgbClr val="FFFFFF">
              <a:shade val="85000"/>
            </a:srgbClr>
          </a:solidFill>
          <a:ln>
            <a:noFill/>
          </a:ln>
          <a:effectLst/>
        </p:spPr>
      </p:pic>
      <p:sp>
        <p:nvSpPr>
          <p:cNvPr id="7" name="TextBox 6">
            <a:extLst>
              <a:ext uri="{FF2B5EF4-FFF2-40B4-BE49-F238E27FC236}">
                <a16:creationId xmlns:a16="http://schemas.microsoft.com/office/drawing/2014/main" id="{A96CD5CA-DEEE-0697-1F80-442ECE30E201}"/>
              </a:ext>
            </a:extLst>
          </p:cNvPr>
          <p:cNvSpPr txBox="1"/>
          <p:nvPr/>
        </p:nvSpPr>
        <p:spPr>
          <a:xfrm>
            <a:off x="1199395" y="1946027"/>
            <a:ext cx="18494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noProof="0">
                <a:cs typeface="Arial"/>
              </a:rPr>
              <a:t>Kraantjeswater</a:t>
            </a:r>
          </a:p>
        </p:txBody>
      </p:sp>
      <p:sp>
        <p:nvSpPr>
          <p:cNvPr id="8" name="TextBox 7">
            <a:extLst>
              <a:ext uri="{FF2B5EF4-FFF2-40B4-BE49-F238E27FC236}">
                <a16:creationId xmlns:a16="http://schemas.microsoft.com/office/drawing/2014/main" id="{6387BE70-9A80-E8BE-7E04-B5631B0B64F6}"/>
              </a:ext>
            </a:extLst>
          </p:cNvPr>
          <p:cNvSpPr txBox="1"/>
          <p:nvPr/>
        </p:nvSpPr>
        <p:spPr>
          <a:xfrm>
            <a:off x="4433661" y="3248850"/>
            <a:ext cx="18494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noProof="0">
                <a:cs typeface="Arial"/>
              </a:rPr>
              <a:t>voedingsstoffen</a:t>
            </a:r>
          </a:p>
        </p:txBody>
      </p:sp>
      <p:sp>
        <p:nvSpPr>
          <p:cNvPr id="2" name="TextBox 1">
            <a:extLst>
              <a:ext uri="{FF2B5EF4-FFF2-40B4-BE49-F238E27FC236}">
                <a16:creationId xmlns:a16="http://schemas.microsoft.com/office/drawing/2014/main" id="{7FC7E0BC-BA3F-189F-0907-D8FE583AD5B8}"/>
              </a:ext>
            </a:extLst>
          </p:cNvPr>
          <p:cNvSpPr txBox="1"/>
          <p:nvPr/>
        </p:nvSpPr>
        <p:spPr>
          <a:xfrm>
            <a:off x="6440262" y="1581960"/>
            <a:ext cx="18494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noProof="0">
                <a:cs typeface="Arial"/>
              </a:rPr>
              <a:t>Kraantjeswater</a:t>
            </a:r>
          </a:p>
        </p:txBody>
      </p:sp>
      <p:sp>
        <p:nvSpPr>
          <p:cNvPr id="9" name="TextBox 8">
            <a:extLst>
              <a:ext uri="{FF2B5EF4-FFF2-40B4-BE49-F238E27FC236}">
                <a16:creationId xmlns:a16="http://schemas.microsoft.com/office/drawing/2014/main" id="{DEEE5B81-4DEE-9256-06EE-84B670E7CEC3}"/>
              </a:ext>
            </a:extLst>
          </p:cNvPr>
          <p:cNvSpPr txBox="1"/>
          <p:nvPr/>
        </p:nvSpPr>
        <p:spPr>
          <a:xfrm>
            <a:off x="10402661" y="3731450"/>
            <a:ext cx="18494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noProof="0">
                <a:cs typeface="Arial"/>
              </a:rPr>
              <a:t>voedingsstoffen</a:t>
            </a:r>
          </a:p>
        </p:txBody>
      </p:sp>
      <p:cxnSp>
        <p:nvCxnSpPr>
          <p:cNvPr id="10" name="Straight Arrow Connector 9">
            <a:extLst>
              <a:ext uri="{FF2B5EF4-FFF2-40B4-BE49-F238E27FC236}">
                <a16:creationId xmlns:a16="http://schemas.microsoft.com/office/drawing/2014/main" id="{77FA634E-A25B-9393-0020-969017A6BDE8}"/>
              </a:ext>
            </a:extLst>
          </p:cNvPr>
          <p:cNvCxnSpPr/>
          <p:nvPr/>
        </p:nvCxnSpPr>
        <p:spPr>
          <a:xfrm flipH="1">
            <a:off x="4148665" y="1368214"/>
            <a:ext cx="0" cy="4011505"/>
          </a:xfrm>
          <a:prstGeom prst="straightConnector1">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9">
            <a:extLst>
              <a:ext uri="{FF2B5EF4-FFF2-40B4-BE49-F238E27FC236}">
                <a16:creationId xmlns:a16="http://schemas.microsoft.com/office/drawing/2014/main" id="{DF7B365E-82A7-2CAC-B2BA-5DD8B3CB6C9D}"/>
              </a:ext>
            </a:extLst>
          </p:cNvPr>
          <p:cNvCxnSpPr/>
          <p:nvPr/>
        </p:nvCxnSpPr>
        <p:spPr>
          <a:xfrm flipH="1">
            <a:off x="10254190" y="1612429"/>
            <a:ext cx="0" cy="4011505"/>
          </a:xfrm>
          <a:prstGeom prst="straightConnector1">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kstvak 11">
            <a:extLst>
              <a:ext uri="{FF2B5EF4-FFF2-40B4-BE49-F238E27FC236}">
                <a16:creationId xmlns:a16="http://schemas.microsoft.com/office/drawing/2014/main" id="{404730A2-48BD-3638-6952-2AE87E42FCA8}"/>
              </a:ext>
            </a:extLst>
          </p:cNvPr>
          <p:cNvSpPr txBox="1"/>
          <p:nvPr/>
        </p:nvSpPr>
        <p:spPr>
          <a:xfrm>
            <a:off x="401033" y="2315359"/>
            <a:ext cx="605778" cy="369332"/>
          </a:xfrm>
          <a:prstGeom prst="rect">
            <a:avLst/>
          </a:prstGeom>
          <a:noFill/>
        </p:spPr>
        <p:txBody>
          <a:bodyPr wrap="square" rtlCol="0">
            <a:spAutoFit/>
          </a:bodyPr>
          <a:lstStyle/>
          <a:p>
            <a:r>
              <a:rPr lang="nl-BE">
                <a:solidFill>
                  <a:schemeClr val="accent3"/>
                </a:solidFill>
              </a:rPr>
              <a:t>6,1</a:t>
            </a:r>
          </a:p>
        </p:txBody>
      </p:sp>
      <p:cxnSp>
        <p:nvCxnSpPr>
          <p:cNvPr id="13" name="Straight Arrow Connector 9">
            <a:extLst>
              <a:ext uri="{FF2B5EF4-FFF2-40B4-BE49-F238E27FC236}">
                <a16:creationId xmlns:a16="http://schemas.microsoft.com/office/drawing/2014/main" id="{1A22FE20-E9C4-50AA-B42D-1E6238B7C20B}"/>
              </a:ext>
            </a:extLst>
          </p:cNvPr>
          <p:cNvCxnSpPr>
            <a:cxnSpLocks/>
          </p:cNvCxnSpPr>
          <p:nvPr/>
        </p:nvCxnSpPr>
        <p:spPr>
          <a:xfrm>
            <a:off x="900000" y="2500025"/>
            <a:ext cx="4628850" cy="0"/>
          </a:xfrm>
          <a:prstGeom prst="straightConnector1">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Arrow Connector 9">
            <a:extLst>
              <a:ext uri="{FF2B5EF4-FFF2-40B4-BE49-F238E27FC236}">
                <a16:creationId xmlns:a16="http://schemas.microsoft.com/office/drawing/2014/main" id="{4DA24195-07D4-A672-2FAB-98025148EDDE}"/>
              </a:ext>
            </a:extLst>
          </p:cNvPr>
          <p:cNvCxnSpPr>
            <a:cxnSpLocks/>
          </p:cNvCxnSpPr>
          <p:nvPr/>
        </p:nvCxnSpPr>
        <p:spPr>
          <a:xfrm>
            <a:off x="900000" y="3879486"/>
            <a:ext cx="4628850" cy="0"/>
          </a:xfrm>
          <a:prstGeom prst="straightConnector1">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kstvak 16">
            <a:extLst>
              <a:ext uri="{FF2B5EF4-FFF2-40B4-BE49-F238E27FC236}">
                <a16:creationId xmlns:a16="http://schemas.microsoft.com/office/drawing/2014/main" id="{11AFC3F8-C9BA-C5AC-906C-D81B9ED36836}"/>
              </a:ext>
            </a:extLst>
          </p:cNvPr>
          <p:cNvSpPr txBox="1"/>
          <p:nvPr/>
        </p:nvSpPr>
        <p:spPr>
          <a:xfrm>
            <a:off x="365222" y="3696898"/>
            <a:ext cx="605778" cy="369332"/>
          </a:xfrm>
          <a:prstGeom prst="rect">
            <a:avLst/>
          </a:prstGeom>
          <a:noFill/>
        </p:spPr>
        <p:txBody>
          <a:bodyPr wrap="square" rtlCol="0">
            <a:spAutoFit/>
          </a:bodyPr>
          <a:lstStyle/>
          <a:p>
            <a:r>
              <a:rPr lang="nl-BE">
                <a:solidFill>
                  <a:schemeClr val="accent3"/>
                </a:solidFill>
              </a:rPr>
              <a:t>4,7</a:t>
            </a:r>
          </a:p>
        </p:txBody>
      </p:sp>
      <p:sp>
        <p:nvSpPr>
          <p:cNvPr id="18" name="Tekstvak 17">
            <a:extLst>
              <a:ext uri="{FF2B5EF4-FFF2-40B4-BE49-F238E27FC236}">
                <a16:creationId xmlns:a16="http://schemas.microsoft.com/office/drawing/2014/main" id="{AEA3F751-7ED1-A42B-5571-EA42C21DF6A9}"/>
              </a:ext>
            </a:extLst>
          </p:cNvPr>
          <p:cNvSpPr txBox="1"/>
          <p:nvPr/>
        </p:nvSpPr>
        <p:spPr>
          <a:xfrm>
            <a:off x="6137373" y="5102720"/>
            <a:ext cx="605778" cy="276999"/>
          </a:xfrm>
          <a:prstGeom prst="rect">
            <a:avLst/>
          </a:prstGeom>
          <a:noFill/>
        </p:spPr>
        <p:txBody>
          <a:bodyPr wrap="square" rtlCol="0">
            <a:spAutoFit/>
          </a:bodyPr>
          <a:lstStyle/>
          <a:p>
            <a:r>
              <a:rPr lang="nl-BE" sz="1200">
                <a:solidFill>
                  <a:schemeClr val="accent3"/>
                </a:solidFill>
              </a:rPr>
              <a:t>260</a:t>
            </a:r>
          </a:p>
        </p:txBody>
      </p:sp>
      <p:sp>
        <p:nvSpPr>
          <p:cNvPr id="19" name="Tekstvak 18">
            <a:extLst>
              <a:ext uri="{FF2B5EF4-FFF2-40B4-BE49-F238E27FC236}">
                <a16:creationId xmlns:a16="http://schemas.microsoft.com/office/drawing/2014/main" id="{0B418F58-7B29-8E03-2C2A-B32DE548BA52}"/>
              </a:ext>
            </a:extLst>
          </p:cNvPr>
          <p:cNvSpPr txBox="1"/>
          <p:nvPr/>
        </p:nvSpPr>
        <p:spPr>
          <a:xfrm>
            <a:off x="6137373" y="5241219"/>
            <a:ext cx="605778" cy="276999"/>
          </a:xfrm>
          <a:prstGeom prst="rect">
            <a:avLst/>
          </a:prstGeom>
          <a:noFill/>
        </p:spPr>
        <p:txBody>
          <a:bodyPr wrap="square" rtlCol="0">
            <a:spAutoFit/>
          </a:bodyPr>
          <a:lstStyle/>
          <a:p>
            <a:r>
              <a:rPr lang="nl-BE" sz="1200">
                <a:solidFill>
                  <a:schemeClr val="accent3"/>
                </a:solidFill>
              </a:rPr>
              <a:t>120</a:t>
            </a:r>
          </a:p>
        </p:txBody>
      </p:sp>
      <p:sp>
        <p:nvSpPr>
          <p:cNvPr id="20" name="Tekstvak 19">
            <a:extLst>
              <a:ext uri="{FF2B5EF4-FFF2-40B4-BE49-F238E27FC236}">
                <a16:creationId xmlns:a16="http://schemas.microsoft.com/office/drawing/2014/main" id="{1B83829A-B0A0-20CB-B092-4F133EA8CA08}"/>
              </a:ext>
            </a:extLst>
          </p:cNvPr>
          <p:cNvSpPr txBox="1"/>
          <p:nvPr/>
        </p:nvSpPr>
        <p:spPr>
          <a:xfrm>
            <a:off x="6022905" y="2624311"/>
            <a:ext cx="605778" cy="276999"/>
          </a:xfrm>
          <a:prstGeom prst="rect">
            <a:avLst/>
          </a:prstGeom>
          <a:noFill/>
        </p:spPr>
        <p:txBody>
          <a:bodyPr wrap="square" rtlCol="0">
            <a:spAutoFit/>
          </a:bodyPr>
          <a:lstStyle/>
          <a:p>
            <a:r>
              <a:rPr lang="nl-BE" sz="1200">
                <a:solidFill>
                  <a:schemeClr val="accent3"/>
                </a:solidFill>
              </a:rPr>
              <a:t>2100</a:t>
            </a:r>
          </a:p>
        </p:txBody>
      </p:sp>
      <p:sp>
        <p:nvSpPr>
          <p:cNvPr id="23" name="Tekstvak 22">
            <a:extLst>
              <a:ext uri="{FF2B5EF4-FFF2-40B4-BE49-F238E27FC236}">
                <a16:creationId xmlns:a16="http://schemas.microsoft.com/office/drawing/2014/main" id="{9C106A8E-EC54-CF27-EEB4-17B9EFFD1D3B}"/>
              </a:ext>
            </a:extLst>
          </p:cNvPr>
          <p:cNvSpPr txBox="1"/>
          <p:nvPr/>
        </p:nvSpPr>
        <p:spPr>
          <a:xfrm>
            <a:off x="11506687" y="5330653"/>
            <a:ext cx="605778" cy="276999"/>
          </a:xfrm>
          <a:prstGeom prst="rect">
            <a:avLst/>
          </a:prstGeom>
          <a:noFill/>
        </p:spPr>
        <p:txBody>
          <a:bodyPr wrap="square" rtlCol="0">
            <a:spAutoFit/>
          </a:bodyPr>
          <a:lstStyle/>
          <a:p>
            <a:r>
              <a:rPr lang="nl-BE" sz="1200">
                <a:solidFill>
                  <a:schemeClr val="accent3"/>
                </a:solidFill>
              </a:rPr>
              <a:t>26</a:t>
            </a:r>
          </a:p>
        </p:txBody>
      </p:sp>
      <p:sp>
        <p:nvSpPr>
          <p:cNvPr id="24" name="Tekstvak 23">
            <a:extLst>
              <a:ext uri="{FF2B5EF4-FFF2-40B4-BE49-F238E27FC236}">
                <a16:creationId xmlns:a16="http://schemas.microsoft.com/office/drawing/2014/main" id="{BEB34D51-9F65-A701-A890-0DC4399F274E}"/>
              </a:ext>
            </a:extLst>
          </p:cNvPr>
          <p:cNvSpPr txBox="1"/>
          <p:nvPr/>
        </p:nvSpPr>
        <p:spPr>
          <a:xfrm>
            <a:off x="11474568" y="4818400"/>
            <a:ext cx="605778" cy="276999"/>
          </a:xfrm>
          <a:prstGeom prst="rect">
            <a:avLst/>
          </a:prstGeom>
          <a:noFill/>
        </p:spPr>
        <p:txBody>
          <a:bodyPr wrap="square" rtlCol="0">
            <a:spAutoFit/>
          </a:bodyPr>
          <a:lstStyle/>
          <a:p>
            <a:r>
              <a:rPr lang="nl-BE" sz="1200">
                <a:solidFill>
                  <a:schemeClr val="accent3"/>
                </a:solidFill>
              </a:rPr>
              <a:t>410</a:t>
            </a:r>
          </a:p>
        </p:txBody>
      </p:sp>
      <p:sp>
        <p:nvSpPr>
          <p:cNvPr id="25" name="Tekstvak 24">
            <a:extLst>
              <a:ext uri="{FF2B5EF4-FFF2-40B4-BE49-F238E27FC236}">
                <a16:creationId xmlns:a16="http://schemas.microsoft.com/office/drawing/2014/main" id="{69679F91-616F-35D5-5DA2-40A8846D6BCF}"/>
              </a:ext>
            </a:extLst>
          </p:cNvPr>
          <p:cNvSpPr txBox="1"/>
          <p:nvPr/>
        </p:nvSpPr>
        <p:spPr>
          <a:xfrm>
            <a:off x="11474568" y="2129292"/>
            <a:ext cx="605778" cy="276999"/>
          </a:xfrm>
          <a:prstGeom prst="rect">
            <a:avLst/>
          </a:prstGeom>
          <a:noFill/>
        </p:spPr>
        <p:txBody>
          <a:bodyPr wrap="square" rtlCol="0">
            <a:spAutoFit/>
          </a:bodyPr>
          <a:lstStyle/>
          <a:p>
            <a:r>
              <a:rPr lang="nl-BE" sz="1200">
                <a:solidFill>
                  <a:schemeClr val="accent3"/>
                </a:solidFill>
              </a:rPr>
              <a:t>2600</a:t>
            </a:r>
          </a:p>
        </p:txBody>
      </p:sp>
    </p:spTree>
    <p:extLst>
      <p:ext uri="{BB962C8B-B14F-4D97-AF65-F5344CB8AC3E}">
        <p14:creationId xmlns:p14="http://schemas.microsoft.com/office/powerpoint/2010/main" val="1598343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F336D3D-689D-6B80-F033-02DB270C050A}"/>
              </a:ext>
            </a:extLst>
          </p:cNvPr>
          <p:cNvSpPr>
            <a:spLocks noGrp="1"/>
          </p:cNvSpPr>
          <p:nvPr>
            <p:ph idx="1"/>
          </p:nvPr>
        </p:nvSpPr>
        <p:spPr/>
        <p:txBody>
          <a:bodyPr vert="horz" lIns="91440" tIns="45720" rIns="91440" bIns="45720" rtlCol="0" anchor="t">
            <a:normAutofit/>
          </a:bodyPr>
          <a:lstStyle/>
          <a:p>
            <a:r>
              <a:rPr lang="nl-BE" noProof="0">
                <a:solidFill>
                  <a:srgbClr val="34343C"/>
                </a:solidFill>
                <a:latin typeface="Arial"/>
                <a:cs typeface="Arial"/>
              </a:rPr>
              <a:t>U</a:t>
            </a:r>
            <a:r>
              <a:rPr lang="nl-BE" b="0" i="0" noProof="0">
                <a:solidFill>
                  <a:srgbClr val="34343C"/>
                </a:solidFill>
                <a:effectLst/>
                <a:latin typeface="Arial"/>
                <a:cs typeface="Arial"/>
              </a:rPr>
              <a:t>ltraviolet licht (type C)</a:t>
            </a:r>
          </a:p>
          <a:p>
            <a:r>
              <a:rPr lang="nl-BE">
                <a:solidFill>
                  <a:srgbClr val="34343C"/>
                </a:solidFill>
                <a:latin typeface="Arial"/>
                <a:cs typeface="Arial"/>
              </a:rPr>
              <a:t>100-280 nm</a:t>
            </a:r>
            <a:endParaRPr lang="nl-BE" b="0" i="0" noProof="0">
              <a:solidFill>
                <a:srgbClr val="34343C"/>
              </a:solidFill>
              <a:effectLst/>
              <a:latin typeface="Arial"/>
              <a:cs typeface="Arial"/>
            </a:endParaRPr>
          </a:p>
          <a:p>
            <a:r>
              <a:rPr lang="nl-BE" noProof="0">
                <a:solidFill>
                  <a:srgbClr val="34343C"/>
                </a:solidFill>
                <a:latin typeface="Arial"/>
                <a:cs typeface="Arial"/>
              </a:rPr>
              <a:t>Breekt DNA-structuur</a:t>
            </a:r>
            <a:endParaRPr lang="nl-BE" noProof="0">
              <a:latin typeface="Arial"/>
              <a:cs typeface="Arial"/>
            </a:endParaRPr>
          </a:p>
        </p:txBody>
      </p:sp>
      <p:sp>
        <p:nvSpPr>
          <p:cNvPr id="3" name="Tijdelijke aanduiding voor dianummer 2">
            <a:extLst>
              <a:ext uri="{FF2B5EF4-FFF2-40B4-BE49-F238E27FC236}">
                <a16:creationId xmlns:a16="http://schemas.microsoft.com/office/drawing/2014/main" id="{F78F7D3E-6E0A-7693-6612-8930EA6D8FFF}"/>
              </a:ext>
            </a:extLst>
          </p:cNvPr>
          <p:cNvSpPr>
            <a:spLocks noGrp="1"/>
          </p:cNvSpPr>
          <p:nvPr>
            <p:ph type="sldNum" sz="quarter" idx="12"/>
          </p:nvPr>
        </p:nvSpPr>
        <p:spPr/>
        <p:txBody>
          <a:bodyPr/>
          <a:lstStyle/>
          <a:p>
            <a:fld id="{0A297500-7527-634B-90F4-69D0994C32B4}" type="slidenum">
              <a:rPr lang="nl-BE" noProof="0" smtClean="0"/>
              <a:t>24</a:t>
            </a:fld>
            <a:endParaRPr lang="nl-BE" noProof="0"/>
          </a:p>
        </p:txBody>
      </p:sp>
      <p:sp>
        <p:nvSpPr>
          <p:cNvPr id="4" name="Titel 3">
            <a:extLst>
              <a:ext uri="{FF2B5EF4-FFF2-40B4-BE49-F238E27FC236}">
                <a16:creationId xmlns:a16="http://schemas.microsoft.com/office/drawing/2014/main" id="{4431E6BF-D903-A968-7173-39BBDE6D8104}"/>
              </a:ext>
            </a:extLst>
          </p:cNvPr>
          <p:cNvSpPr>
            <a:spLocks noGrp="1"/>
          </p:cNvSpPr>
          <p:nvPr>
            <p:ph type="title"/>
          </p:nvPr>
        </p:nvSpPr>
        <p:spPr/>
        <p:txBody>
          <a:bodyPr/>
          <a:lstStyle/>
          <a:p>
            <a:r>
              <a:rPr lang="nl-BE" noProof="0"/>
              <a:t>UV-C</a:t>
            </a:r>
          </a:p>
        </p:txBody>
      </p:sp>
      <p:pic>
        <p:nvPicPr>
          <p:cNvPr id="10" name="Afbeelding 9">
            <a:extLst>
              <a:ext uri="{FF2B5EF4-FFF2-40B4-BE49-F238E27FC236}">
                <a16:creationId xmlns:a16="http://schemas.microsoft.com/office/drawing/2014/main" id="{C930D6A8-09C4-5637-667D-372D8E149600}"/>
              </a:ext>
            </a:extLst>
          </p:cNvPr>
          <p:cNvPicPr>
            <a:picLocks noChangeAspect="1"/>
          </p:cNvPicPr>
          <p:nvPr/>
        </p:nvPicPr>
        <p:blipFill>
          <a:blip r:embed="rId3"/>
          <a:srcRect t="1938" r="92" b="387"/>
          <a:stretch/>
        </p:blipFill>
        <p:spPr>
          <a:xfrm>
            <a:off x="521404" y="3330050"/>
            <a:ext cx="8118475" cy="2456469"/>
          </a:xfrm>
          <a:prstGeom prst="roundRect">
            <a:avLst>
              <a:gd name="adj" fmla="val 8594"/>
            </a:avLst>
          </a:prstGeom>
          <a:solidFill>
            <a:srgbClr val="FFFFFF">
              <a:shade val="85000"/>
            </a:srgbClr>
          </a:solidFill>
          <a:ln>
            <a:solidFill>
              <a:srgbClr val="2F4D5D"/>
            </a:solidFill>
          </a:ln>
          <a:effectLst/>
        </p:spPr>
      </p:pic>
      <p:sp>
        <p:nvSpPr>
          <p:cNvPr id="9" name="TextBox 8">
            <a:extLst>
              <a:ext uri="{FF2B5EF4-FFF2-40B4-BE49-F238E27FC236}">
                <a16:creationId xmlns:a16="http://schemas.microsoft.com/office/drawing/2014/main" id="{26BC45BF-A849-5C5F-1DD5-65EF5A7ED3D0}"/>
              </a:ext>
            </a:extLst>
          </p:cNvPr>
          <p:cNvSpPr txBox="1"/>
          <p:nvPr/>
        </p:nvSpPr>
        <p:spPr>
          <a:xfrm>
            <a:off x="4863" y="5978013"/>
            <a:ext cx="12187137"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sz="1050" noProof="0" err="1">
                <a:solidFill>
                  <a:srgbClr val="2F4D5D"/>
                </a:solidFill>
              </a:rPr>
              <a:t>Repair</a:t>
            </a:r>
            <a:r>
              <a:rPr lang="nl-BE" sz="1050" noProof="0">
                <a:solidFill>
                  <a:srgbClr val="2F4D5D"/>
                </a:solidFill>
              </a:rPr>
              <a:t> of UV-</a:t>
            </a:r>
            <a:r>
              <a:rPr lang="nl-BE" sz="1050" noProof="0" err="1">
                <a:solidFill>
                  <a:srgbClr val="2F4D5D"/>
                </a:solidFill>
              </a:rPr>
              <a:t>Induced</a:t>
            </a:r>
            <a:r>
              <a:rPr lang="nl-BE" sz="1050" noProof="0">
                <a:solidFill>
                  <a:srgbClr val="2F4D5D"/>
                </a:solidFill>
              </a:rPr>
              <a:t> DNA </a:t>
            </a:r>
            <a:r>
              <a:rPr lang="nl-BE" sz="1050" noProof="0" err="1">
                <a:solidFill>
                  <a:srgbClr val="2F4D5D"/>
                </a:solidFill>
              </a:rPr>
              <a:t>Damage</a:t>
            </a:r>
            <a:r>
              <a:rPr lang="nl-BE" sz="1050" noProof="0">
                <a:cs typeface="Arial"/>
              </a:rPr>
              <a:t>, </a:t>
            </a:r>
            <a:r>
              <a:rPr lang="nl-BE" sz="1050" noProof="0" err="1">
                <a:solidFill>
                  <a:srgbClr val="2F4D5D"/>
                </a:solidFill>
                <a:ea typeface="Calibri"/>
                <a:cs typeface="+mn-lt"/>
              </a:rPr>
              <a:t>Abdelghani</a:t>
            </a:r>
            <a:r>
              <a:rPr lang="nl-BE" sz="1050" noProof="0">
                <a:solidFill>
                  <a:srgbClr val="2F4D5D"/>
                </a:solidFill>
                <a:ea typeface="Calibri"/>
                <a:cs typeface="+mn-lt"/>
              </a:rPr>
              <a:t> </a:t>
            </a:r>
            <a:r>
              <a:rPr lang="nl-BE" sz="1050" noProof="0" err="1">
                <a:solidFill>
                  <a:srgbClr val="2F4D5D"/>
                </a:solidFill>
                <a:ea typeface="Calibri"/>
                <a:cs typeface="+mn-lt"/>
              </a:rPr>
              <a:t>Mazouzi</a:t>
            </a:r>
            <a:r>
              <a:rPr lang="nl-BE" sz="1050" noProof="0">
                <a:ea typeface="Calibri"/>
                <a:cs typeface="Arial"/>
              </a:rPr>
              <a:t> et al.</a:t>
            </a:r>
            <a:r>
              <a:rPr lang="nl-BE" sz="1050" noProof="0">
                <a:cs typeface="Arial"/>
              </a:rPr>
              <a:t>, </a:t>
            </a:r>
            <a:r>
              <a:rPr lang="nl-BE" sz="1050" noProof="0">
                <a:ea typeface="+mn-lt"/>
                <a:cs typeface="+mn-lt"/>
                <a:hlinkClick r:id="rId4"/>
              </a:rPr>
              <a:t>www.sciencedirect.com</a:t>
            </a:r>
            <a:r>
              <a:rPr lang="nl-BE" sz="1050" noProof="0">
                <a:ea typeface="+mn-lt"/>
                <a:cs typeface="+mn-lt"/>
              </a:rPr>
              <a:t>,</a:t>
            </a:r>
            <a:r>
              <a:rPr lang="nl-BE" sz="1050" noProof="0">
                <a:solidFill>
                  <a:srgbClr val="2F4D5D"/>
                </a:solidFill>
                <a:cs typeface="Arial"/>
              </a:rPr>
              <a:t> 16</a:t>
            </a:r>
            <a:r>
              <a:rPr lang="nl-BE" sz="1050" noProof="0">
                <a:solidFill>
                  <a:srgbClr val="3B3B3B"/>
                </a:solidFill>
                <a:cs typeface="Arial"/>
              </a:rPr>
              <a:t>/11/17</a:t>
            </a:r>
            <a:endParaRPr lang="nl-BE" sz="1050" noProof="0">
              <a:cs typeface="Arial"/>
            </a:endParaRPr>
          </a:p>
        </p:txBody>
      </p:sp>
      <p:pic>
        <p:nvPicPr>
          <p:cNvPr id="5" name="Picture 2">
            <a:extLst>
              <a:ext uri="{FF2B5EF4-FFF2-40B4-BE49-F238E27FC236}">
                <a16:creationId xmlns:a16="http://schemas.microsoft.com/office/drawing/2014/main" id="{8CC2A3BE-8DFF-9790-C3F3-B7FDEFA37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108" y="783036"/>
            <a:ext cx="6097926" cy="212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630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82681D2-E50F-C79D-0414-2E213A21FF1A}"/>
              </a:ext>
            </a:extLst>
          </p:cNvPr>
          <p:cNvSpPr>
            <a:spLocks noGrp="1"/>
          </p:cNvSpPr>
          <p:nvPr>
            <p:ph idx="1"/>
          </p:nvPr>
        </p:nvSpPr>
        <p:spPr/>
        <p:txBody>
          <a:bodyPr vert="horz" lIns="91440" tIns="45720" rIns="91440" bIns="45720" rtlCol="0" anchor="t">
            <a:normAutofit/>
          </a:bodyPr>
          <a:lstStyle/>
          <a:p>
            <a:r>
              <a:rPr lang="nl-BE" noProof="0">
                <a:latin typeface="Arial"/>
                <a:cs typeface="Arial"/>
              </a:rPr>
              <a:t>Menging water + voeding</a:t>
            </a:r>
          </a:p>
          <a:p>
            <a:pPr lvl="1">
              <a:buFont typeface="Wingdings"/>
              <a:buChar char="Ø"/>
            </a:pPr>
            <a:r>
              <a:rPr lang="nl-BE">
                <a:latin typeface="Arial"/>
                <a:cs typeface="Arial"/>
              </a:rPr>
              <a:t>Luchtpomp + luchtsteen</a:t>
            </a:r>
          </a:p>
          <a:p>
            <a:r>
              <a:rPr lang="nl-BE" noProof="0">
                <a:latin typeface="Arial"/>
                <a:cs typeface="Arial"/>
              </a:rPr>
              <a:t>Geen stilstaand water</a:t>
            </a:r>
          </a:p>
          <a:p>
            <a:r>
              <a:rPr lang="nl-BE" noProof="0">
                <a:latin typeface="Arial"/>
                <a:cs typeface="Arial"/>
              </a:rPr>
              <a:t>Extra zuurstof</a:t>
            </a:r>
          </a:p>
          <a:p>
            <a:pPr lvl="1">
              <a:buFont typeface="Wingdings"/>
              <a:buChar char="Ø"/>
            </a:pPr>
            <a:r>
              <a:rPr lang="nl-BE" noProof="0"/>
              <a:t>Bevorderd plantengroei</a:t>
            </a:r>
            <a:endParaRPr lang="nl-BE" noProof="0">
              <a:cs typeface="Arial" charset="0"/>
            </a:endParaRPr>
          </a:p>
          <a:p>
            <a:pPr lvl="1">
              <a:buFont typeface="Wingdings"/>
              <a:buChar char="Ø"/>
            </a:pPr>
            <a:endParaRPr lang="nl-BE" noProof="0">
              <a:cs typeface="Arial" charset="0"/>
            </a:endParaRPr>
          </a:p>
          <a:p>
            <a:r>
              <a:rPr lang="nl-BE">
                <a:latin typeface="Arial"/>
                <a:cs typeface="Arial"/>
              </a:rPr>
              <a:t>Menging mixreservoir</a:t>
            </a:r>
            <a:endParaRPr lang="nl-BE" noProof="0">
              <a:cs typeface="Arial"/>
            </a:endParaRPr>
          </a:p>
          <a:p>
            <a:pPr lvl="1">
              <a:buFont typeface="Wingdings"/>
              <a:buChar char="Ø"/>
            </a:pPr>
            <a:r>
              <a:rPr lang="nl-BE">
                <a:latin typeface="Arial"/>
                <a:cs typeface="Arial"/>
              </a:rPr>
              <a:t>Onderwaterpomp</a:t>
            </a:r>
            <a:endParaRPr lang="nl-BE" noProof="0">
              <a:cs typeface="Arial"/>
            </a:endParaRPr>
          </a:p>
          <a:p>
            <a:endParaRPr lang="nl-BE">
              <a:cs typeface="Arial" charset="0"/>
            </a:endParaRPr>
          </a:p>
        </p:txBody>
      </p:sp>
      <p:sp>
        <p:nvSpPr>
          <p:cNvPr id="3" name="Tijdelijke aanduiding voor dianummer 2">
            <a:extLst>
              <a:ext uri="{FF2B5EF4-FFF2-40B4-BE49-F238E27FC236}">
                <a16:creationId xmlns:a16="http://schemas.microsoft.com/office/drawing/2014/main" id="{980862C3-B6D0-0BD3-9C6A-907E0D86C768}"/>
              </a:ext>
            </a:extLst>
          </p:cNvPr>
          <p:cNvSpPr>
            <a:spLocks noGrp="1"/>
          </p:cNvSpPr>
          <p:nvPr>
            <p:ph type="sldNum" sz="quarter" idx="12"/>
          </p:nvPr>
        </p:nvSpPr>
        <p:spPr/>
        <p:txBody>
          <a:bodyPr/>
          <a:lstStyle/>
          <a:p>
            <a:fld id="{0A297500-7527-634B-90F4-69D0994C32B4}" type="slidenum">
              <a:rPr lang="nl-BE" noProof="0" smtClean="0"/>
              <a:t>25</a:t>
            </a:fld>
            <a:endParaRPr lang="nl-BE" noProof="0"/>
          </a:p>
        </p:txBody>
      </p:sp>
      <p:sp>
        <p:nvSpPr>
          <p:cNvPr id="4" name="Titel 3">
            <a:extLst>
              <a:ext uri="{FF2B5EF4-FFF2-40B4-BE49-F238E27FC236}">
                <a16:creationId xmlns:a16="http://schemas.microsoft.com/office/drawing/2014/main" id="{D16FC887-E2C3-E246-B520-EB260F9BAA9D}"/>
              </a:ext>
            </a:extLst>
          </p:cNvPr>
          <p:cNvSpPr>
            <a:spLocks noGrp="1"/>
          </p:cNvSpPr>
          <p:nvPr>
            <p:ph type="title"/>
          </p:nvPr>
        </p:nvSpPr>
        <p:spPr/>
        <p:txBody>
          <a:bodyPr/>
          <a:lstStyle/>
          <a:p>
            <a:r>
              <a:rPr lang="nl-BE" noProof="0"/>
              <a:t>Luchtpomp + luchtsteen en aquariumpomp </a:t>
            </a:r>
          </a:p>
        </p:txBody>
      </p:sp>
      <p:pic>
        <p:nvPicPr>
          <p:cNvPr id="4098" name="Picture 2" descr="Afbeelding van de luchtpomp en luchtsteen">
            <a:extLst>
              <a:ext uri="{FF2B5EF4-FFF2-40B4-BE49-F238E27FC236}">
                <a16:creationId xmlns:a16="http://schemas.microsoft.com/office/drawing/2014/main" id="{D70771D7-C0A7-943C-D014-7837AA210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6350" y="1429858"/>
            <a:ext cx="4709650" cy="24339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fbeelding van de onderwaterpomp">
            <a:extLst>
              <a:ext uri="{FF2B5EF4-FFF2-40B4-BE49-F238E27FC236}">
                <a16:creationId xmlns:a16="http://schemas.microsoft.com/office/drawing/2014/main" id="{F411990E-87C7-8C78-56C3-591D5F903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692" y="3854192"/>
            <a:ext cx="3116826" cy="241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302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6AB75518-F090-D03B-DB5A-64DFE3642378}"/>
              </a:ext>
            </a:extLst>
          </p:cNvPr>
          <p:cNvSpPr>
            <a:spLocks noGrp="1"/>
          </p:cNvSpPr>
          <p:nvPr>
            <p:ph type="sldNum" sz="quarter" idx="12"/>
          </p:nvPr>
        </p:nvSpPr>
        <p:spPr/>
        <p:txBody>
          <a:bodyPr/>
          <a:lstStyle/>
          <a:p>
            <a:fld id="{CF179DAE-D0A6-40C3-B8BC-6A97C268D03A}" type="slidenum">
              <a:rPr lang="nl-BE" noProof="0" smtClean="0"/>
              <a:t>26</a:t>
            </a:fld>
            <a:endParaRPr lang="nl-BE" noProof="0"/>
          </a:p>
        </p:txBody>
      </p:sp>
      <p:sp>
        <p:nvSpPr>
          <p:cNvPr id="3" name="Titel 2">
            <a:extLst>
              <a:ext uri="{FF2B5EF4-FFF2-40B4-BE49-F238E27FC236}">
                <a16:creationId xmlns:a16="http://schemas.microsoft.com/office/drawing/2014/main" id="{F1ACC67C-D8D2-3199-2861-4D178E10E6BD}"/>
              </a:ext>
            </a:extLst>
          </p:cNvPr>
          <p:cNvSpPr>
            <a:spLocks noGrp="1"/>
          </p:cNvSpPr>
          <p:nvPr>
            <p:ph type="title"/>
          </p:nvPr>
        </p:nvSpPr>
        <p:spPr/>
        <p:txBody>
          <a:bodyPr/>
          <a:lstStyle/>
          <a:p>
            <a:r>
              <a:rPr lang="nl-BE" noProof="0"/>
              <a:t>Toevoer/afvoer </a:t>
            </a:r>
          </a:p>
        </p:txBody>
      </p:sp>
      <p:sp>
        <p:nvSpPr>
          <p:cNvPr id="4" name="Tijdelijke aanduiding voor tekst 3">
            <a:extLst>
              <a:ext uri="{FF2B5EF4-FFF2-40B4-BE49-F238E27FC236}">
                <a16:creationId xmlns:a16="http://schemas.microsoft.com/office/drawing/2014/main" id="{EF9FB026-D4DD-C2C6-4993-17B1D94403C8}"/>
              </a:ext>
            </a:extLst>
          </p:cNvPr>
          <p:cNvSpPr>
            <a:spLocks noGrp="1"/>
          </p:cNvSpPr>
          <p:nvPr>
            <p:ph type="body" idx="1"/>
          </p:nvPr>
        </p:nvSpPr>
        <p:spPr/>
        <p:txBody>
          <a:bodyPr>
            <a:normAutofit/>
          </a:bodyPr>
          <a:lstStyle/>
          <a:p>
            <a:pPr marL="342900" indent="-342900">
              <a:buChar char="•"/>
            </a:pPr>
            <a:r>
              <a:rPr lang="nl-BE" noProof="0">
                <a:latin typeface="Arial"/>
                <a:cs typeface="Arial"/>
              </a:rPr>
              <a:t>Ultrasoon</a:t>
            </a:r>
          </a:p>
          <a:p>
            <a:pPr marL="342900" indent="-342900">
              <a:buChar char="•"/>
            </a:pPr>
            <a:r>
              <a:rPr lang="nl-BE">
                <a:latin typeface="Arial"/>
                <a:cs typeface="Arial"/>
              </a:rPr>
              <a:t>Waterpompen</a:t>
            </a:r>
          </a:p>
          <a:p>
            <a:pPr marL="342900" indent="-342900">
              <a:buChar char="•"/>
            </a:pPr>
            <a:r>
              <a:rPr lang="nl-BE" noProof="0">
                <a:latin typeface="Arial"/>
                <a:cs typeface="Arial"/>
              </a:rPr>
              <a:t>PCB</a:t>
            </a:r>
            <a:endParaRPr lang="nl-BE" noProof="0">
              <a:cs typeface="Arial"/>
            </a:endParaRPr>
          </a:p>
          <a:p>
            <a:endParaRPr lang="nl-BE" noProof="0"/>
          </a:p>
        </p:txBody>
      </p:sp>
    </p:spTree>
    <p:extLst>
      <p:ext uri="{BB962C8B-B14F-4D97-AF65-F5344CB8AC3E}">
        <p14:creationId xmlns:p14="http://schemas.microsoft.com/office/powerpoint/2010/main" val="405803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54C5FE9A-7D0F-E798-3CF3-0CC012C210D3}"/>
              </a:ext>
            </a:extLst>
          </p:cNvPr>
          <p:cNvSpPr>
            <a:spLocks noGrp="1"/>
          </p:cNvSpPr>
          <p:nvPr>
            <p:ph type="sldNum" sz="quarter" idx="12"/>
          </p:nvPr>
        </p:nvSpPr>
        <p:spPr/>
        <p:txBody>
          <a:bodyPr/>
          <a:lstStyle/>
          <a:p>
            <a:fld id="{0A297500-7527-634B-90F4-69D0994C32B4}" type="slidenum">
              <a:rPr lang="nl-BE" noProof="0" smtClean="0"/>
              <a:t>27</a:t>
            </a:fld>
            <a:endParaRPr lang="nl-BE" noProof="0"/>
          </a:p>
        </p:txBody>
      </p:sp>
      <p:sp>
        <p:nvSpPr>
          <p:cNvPr id="4" name="Titel 3">
            <a:extLst>
              <a:ext uri="{FF2B5EF4-FFF2-40B4-BE49-F238E27FC236}">
                <a16:creationId xmlns:a16="http://schemas.microsoft.com/office/drawing/2014/main" id="{AA58FC90-5B82-27B2-935A-57F3720F998A}"/>
              </a:ext>
            </a:extLst>
          </p:cNvPr>
          <p:cNvSpPr>
            <a:spLocks noGrp="1"/>
          </p:cNvSpPr>
          <p:nvPr>
            <p:ph type="title"/>
          </p:nvPr>
        </p:nvSpPr>
        <p:spPr/>
        <p:txBody>
          <a:bodyPr/>
          <a:lstStyle/>
          <a:p>
            <a:r>
              <a:rPr lang="nl-BE" noProof="0"/>
              <a:t>Ultrasoon</a:t>
            </a:r>
          </a:p>
        </p:txBody>
      </p:sp>
      <p:sp>
        <p:nvSpPr>
          <p:cNvPr id="7" name="Tijdelijke aanduiding voor inhoud 1">
            <a:extLst>
              <a:ext uri="{FF2B5EF4-FFF2-40B4-BE49-F238E27FC236}">
                <a16:creationId xmlns:a16="http://schemas.microsoft.com/office/drawing/2014/main" id="{5C2C958B-FF87-A5BA-0FE9-99E0BF8052AB}"/>
              </a:ext>
            </a:extLst>
          </p:cNvPr>
          <p:cNvSpPr txBox="1">
            <a:spLocks noGrp="1"/>
          </p:cNvSpPr>
          <p:nvPr>
            <p:ph idx="1"/>
          </p:nvPr>
        </p:nvSpPr>
        <p:spPr>
          <a:xfrm>
            <a:off x="576263" y="1655763"/>
            <a:ext cx="11041062" cy="446405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dirty="0">
                <a:latin typeface="Arial"/>
                <a:cs typeface="Arial"/>
              </a:rPr>
              <a:t>HC-SR04</a:t>
            </a:r>
          </a:p>
          <a:p>
            <a:r>
              <a:rPr lang="nl-BE" noProof="0" dirty="0"/>
              <a:t>Contactloos</a:t>
            </a:r>
          </a:p>
          <a:p>
            <a:r>
              <a:rPr lang="nl-BE" dirty="0"/>
              <a:t>Analoog</a:t>
            </a:r>
          </a:p>
          <a:p>
            <a:r>
              <a:rPr lang="nl-BE" noProof="0" dirty="0"/>
              <a:t>Goedkoop</a:t>
            </a:r>
          </a:p>
          <a:p>
            <a:endParaRPr lang="nl-BE" noProof="0" dirty="0"/>
          </a:p>
          <a:p>
            <a:r>
              <a:rPr lang="nl-BE" dirty="0"/>
              <a:t>Open reservoirs</a:t>
            </a:r>
          </a:p>
          <a:p>
            <a:r>
              <a:rPr lang="nl-BE" dirty="0"/>
              <a:t>Interferentie van luchtpomp</a:t>
            </a:r>
            <a:br>
              <a:rPr lang="nl-BE" dirty="0"/>
            </a:br>
            <a:r>
              <a:rPr lang="nl-BE" dirty="0"/>
              <a:t>of andere</a:t>
            </a:r>
          </a:p>
        </p:txBody>
      </p:sp>
      <p:pic>
        <p:nvPicPr>
          <p:cNvPr id="2050" name="Picture 2" descr="Geen beschrijving beschikbaar.">
            <a:extLst>
              <a:ext uri="{FF2B5EF4-FFF2-40B4-BE49-F238E27FC236}">
                <a16:creationId xmlns:a16="http://schemas.microsoft.com/office/drawing/2014/main" id="{E2064E6D-1702-D901-4F69-63228385F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878" y="2435150"/>
            <a:ext cx="4853085" cy="3639814"/>
          </a:xfrm>
          <a:prstGeom prst="roundRect">
            <a:avLst>
              <a:gd name="adj" fmla="val 8594"/>
            </a:avLst>
          </a:prstGeom>
          <a:solidFill>
            <a:srgbClr val="FFFFFF">
              <a:shade val="85000"/>
            </a:srgbClr>
          </a:solidFill>
          <a:ln>
            <a:noFill/>
          </a:ln>
          <a:effectLst/>
        </p:spPr>
      </p:pic>
      <p:pic>
        <p:nvPicPr>
          <p:cNvPr id="5" name="Picture 1" descr="A blue electronic device with two round speakers&#10;&#10;AI-generated content may be incorrect.">
            <a:extLst>
              <a:ext uri="{FF2B5EF4-FFF2-40B4-BE49-F238E27FC236}">
                <a16:creationId xmlns:a16="http://schemas.microsoft.com/office/drawing/2014/main" id="{B1A82637-A235-F82F-0B05-11FF218C3F48}"/>
              </a:ext>
            </a:extLst>
          </p:cNvPr>
          <p:cNvPicPr>
            <a:picLocks noChangeAspect="1"/>
          </p:cNvPicPr>
          <p:nvPr/>
        </p:nvPicPr>
        <p:blipFill>
          <a:blip r:embed="rId4"/>
          <a:stretch>
            <a:fillRect/>
          </a:stretch>
        </p:blipFill>
        <p:spPr>
          <a:xfrm>
            <a:off x="7765143" y="307535"/>
            <a:ext cx="4211058" cy="2516081"/>
          </a:xfrm>
          <a:prstGeom prst="rect">
            <a:avLst/>
          </a:prstGeom>
        </p:spPr>
      </p:pic>
    </p:spTree>
    <p:extLst>
      <p:ext uri="{BB962C8B-B14F-4D97-AF65-F5344CB8AC3E}">
        <p14:creationId xmlns:p14="http://schemas.microsoft.com/office/powerpoint/2010/main" val="3057987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9EBC63D-9013-2E1E-1DDA-1CBDD1A49FD1}"/>
              </a:ext>
            </a:extLst>
          </p:cNvPr>
          <p:cNvSpPr>
            <a:spLocks noGrp="1"/>
          </p:cNvSpPr>
          <p:nvPr>
            <p:ph idx="1"/>
          </p:nvPr>
        </p:nvSpPr>
        <p:spPr/>
        <p:txBody>
          <a:bodyPr vert="horz" lIns="91440" tIns="45720" rIns="91440" bIns="45720" rtlCol="0" anchor="t">
            <a:normAutofit/>
          </a:bodyPr>
          <a:lstStyle/>
          <a:p>
            <a:r>
              <a:rPr lang="nl-BE" dirty="0">
                <a:latin typeface="Arial"/>
                <a:cs typeface="Arial"/>
              </a:rPr>
              <a:t>4</a:t>
            </a:r>
            <a:r>
              <a:rPr lang="nl-BE" noProof="0" dirty="0">
                <a:latin typeface="Arial"/>
                <a:cs typeface="Arial"/>
              </a:rPr>
              <a:t> pompen/kast</a:t>
            </a:r>
          </a:p>
          <a:p>
            <a:r>
              <a:rPr lang="nl-BE" noProof="0" dirty="0">
                <a:latin typeface="Arial"/>
                <a:cs typeface="Arial"/>
              </a:rPr>
              <a:t>Voldoende sterk</a:t>
            </a:r>
          </a:p>
          <a:p>
            <a:pPr lvl="1"/>
            <a:r>
              <a:rPr lang="nl-BE" noProof="0" dirty="0">
                <a:latin typeface="Arial"/>
                <a:cs typeface="Arial"/>
              </a:rPr>
              <a:t>3m opvoerhoogte</a:t>
            </a:r>
          </a:p>
          <a:p>
            <a:pPr lvl="1"/>
            <a:r>
              <a:rPr lang="nl-BE" noProof="0" dirty="0">
                <a:latin typeface="Arial"/>
                <a:cs typeface="Arial"/>
              </a:rPr>
              <a:t>1,5m aanzuighoogte</a:t>
            </a:r>
          </a:p>
          <a:p>
            <a:pPr lvl="1"/>
            <a:r>
              <a:rPr lang="nl-BE" dirty="0">
                <a:latin typeface="Arial"/>
                <a:cs typeface="Arial"/>
              </a:rPr>
              <a:t>~1,8l/min</a:t>
            </a:r>
            <a:endParaRPr lang="nl-BE" noProof="0" dirty="0">
              <a:latin typeface="Arial"/>
              <a:cs typeface="Arial"/>
            </a:endParaRPr>
          </a:p>
          <a:p>
            <a:r>
              <a:rPr lang="nl-BE" noProof="0" dirty="0">
                <a:latin typeface="Arial"/>
                <a:cs typeface="Arial"/>
              </a:rPr>
              <a:t>12V ~400mA: 4,8W</a:t>
            </a:r>
          </a:p>
          <a:p>
            <a:r>
              <a:rPr lang="nl-BE" dirty="0">
                <a:latin typeface="Arial"/>
                <a:cs typeface="Arial"/>
              </a:rPr>
              <a:t>Relatief goedkoop</a:t>
            </a:r>
            <a:endParaRPr lang="nl-BE" noProof="0" dirty="0">
              <a:latin typeface="Arial"/>
              <a:cs typeface="Arial"/>
            </a:endParaRPr>
          </a:p>
          <a:p>
            <a:r>
              <a:rPr lang="nl-BE" dirty="0">
                <a:latin typeface="Arial"/>
                <a:cs typeface="Arial"/>
              </a:rPr>
              <a:t>Compact</a:t>
            </a:r>
          </a:p>
          <a:p>
            <a:r>
              <a:rPr lang="nl-BE" dirty="0">
                <a:latin typeface="Arial"/>
                <a:cs typeface="Arial"/>
              </a:rPr>
              <a:t>Compatibel</a:t>
            </a:r>
          </a:p>
          <a:p>
            <a:endParaRPr lang="nl-BE" noProof="0" dirty="0">
              <a:latin typeface="Arial"/>
              <a:cs typeface="Arial"/>
            </a:endParaRPr>
          </a:p>
        </p:txBody>
      </p:sp>
      <p:sp>
        <p:nvSpPr>
          <p:cNvPr id="3" name="Tijdelijke aanduiding voor dianummer 2">
            <a:extLst>
              <a:ext uri="{FF2B5EF4-FFF2-40B4-BE49-F238E27FC236}">
                <a16:creationId xmlns:a16="http://schemas.microsoft.com/office/drawing/2014/main" id="{19DB39E2-A84D-217D-C140-5AAF71709DD6}"/>
              </a:ext>
            </a:extLst>
          </p:cNvPr>
          <p:cNvSpPr>
            <a:spLocks noGrp="1"/>
          </p:cNvSpPr>
          <p:nvPr>
            <p:ph type="sldNum" sz="quarter" idx="12"/>
          </p:nvPr>
        </p:nvSpPr>
        <p:spPr/>
        <p:txBody>
          <a:bodyPr/>
          <a:lstStyle/>
          <a:p>
            <a:fld id="{0A297500-7527-634B-90F4-69D0994C32B4}" type="slidenum">
              <a:rPr lang="nl-BE" noProof="0" smtClean="0"/>
              <a:t>28</a:t>
            </a:fld>
            <a:endParaRPr lang="nl-BE" noProof="0"/>
          </a:p>
        </p:txBody>
      </p:sp>
      <p:sp>
        <p:nvSpPr>
          <p:cNvPr id="4" name="Titel 3">
            <a:extLst>
              <a:ext uri="{FF2B5EF4-FFF2-40B4-BE49-F238E27FC236}">
                <a16:creationId xmlns:a16="http://schemas.microsoft.com/office/drawing/2014/main" id="{8DD528B6-4063-F2A9-5C47-F70E508DDE33}"/>
              </a:ext>
            </a:extLst>
          </p:cNvPr>
          <p:cNvSpPr>
            <a:spLocks noGrp="1"/>
          </p:cNvSpPr>
          <p:nvPr>
            <p:ph type="title"/>
          </p:nvPr>
        </p:nvSpPr>
        <p:spPr/>
        <p:txBody>
          <a:bodyPr/>
          <a:lstStyle/>
          <a:p>
            <a:r>
              <a:rPr lang="nl-BE" noProof="0">
                <a:latin typeface="Arial"/>
                <a:cs typeface="Arial"/>
              </a:rPr>
              <a:t>Waterpompen</a:t>
            </a:r>
            <a:endParaRPr lang="nl-BE" noProof="0"/>
          </a:p>
        </p:txBody>
      </p:sp>
      <p:pic>
        <p:nvPicPr>
          <p:cNvPr id="3074" name="Picture 2">
            <a:extLst>
              <a:ext uri="{FF2B5EF4-FFF2-40B4-BE49-F238E27FC236}">
                <a16:creationId xmlns:a16="http://schemas.microsoft.com/office/drawing/2014/main" id="{DDC53B06-AA42-5203-10E7-846B35966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210" y="2694766"/>
            <a:ext cx="6470822" cy="3289335"/>
          </a:xfrm>
          <a:prstGeom prst="roundRect">
            <a:avLst>
              <a:gd name="adj" fmla="val 8594"/>
            </a:avLst>
          </a:prstGeom>
          <a:solidFill>
            <a:srgbClr val="FFFFFF">
              <a:shade val="85000"/>
            </a:srgbClr>
          </a:solidFill>
          <a:ln>
            <a:noFill/>
          </a:ln>
          <a:effectLst/>
        </p:spPr>
      </p:pic>
      <p:pic>
        <p:nvPicPr>
          <p:cNvPr id="5" name="Picture 5" descr="A small white and black device&#10;&#10;AI-generated content may be incorrect.">
            <a:extLst>
              <a:ext uri="{FF2B5EF4-FFF2-40B4-BE49-F238E27FC236}">
                <a16:creationId xmlns:a16="http://schemas.microsoft.com/office/drawing/2014/main" id="{8D93460C-5F43-7B1C-7DAE-0BBFDE28EE68}"/>
              </a:ext>
            </a:extLst>
          </p:cNvPr>
          <p:cNvPicPr>
            <a:picLocks noChangeAspect="1"/>
          </p:cNvPicPr>
          <p:nvPr/>
        </p:nvPicPr>
        <p:blipFill>
          <a:blip r:embed="rId4"/>
          <a:stretch>
            <a:fillRect/>
          </a:stretch>
        </p:blipFill>
        <p:spPr>
          <a:xfrm>
            <a:off x="6707213" y="-1354574"/>
            <a:ext cx="6084249" cy="6333409"/>
          </a:xfrm>
          <a:prstGeom prst="rect">
            <a:avLst/>
          </a:prstGeom>
        </p:spPr>
      </p:pic>
    </p:spTree>
    <p:extLst>
      <p:ext uri="{BB962C8B-B14F-4D97-AF65-F5344CB8AC3E}">
        <p14:creationId xmlns:p14="http://schemas.microsoft.com/office/powerpoint/2010/main" val="146836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it board with many wires&#10;&#10;AI-generated content may be incorrect.">
            <a:extLst>
              <a:ext uri="{FF2B5EF4-FFF2-40B4-BE49-F238E27FC236}">
                <a16:creationId xmlns:a16="http://schemas.microsoft.com/office/drawing/2014/main" id="{801DDA31-55E4-9085-4A32-21967E1F19B4}"/>
              </a:ext>
            </a:extLst>
          </p:cNvPr>
          <p:cNvPicPr>
            <a:picLocks noGrp="1" noChangeAspect="1"/>
          </p:cNvPicPr>
          <p:nvPr>
            <p:ph idx="1"/>
          </p:nvPr>
        </p:nvPicPr>
        <p:blipFill>
          <a:blip r:embed="rId3"/>
          <a:stretch>
            <a:fillRect/>
          </a:stretch>
        </p:blipFill>
        <p:spPr>
          <a:xfrm>
            <a:off x="124275" y="-206974"/>
            <a:ext cx="11933936" cy="6664184"/>
          </a:xfrm>
        </p:spPr>
      </p:pic>
      <p:sp>
        <p:nvSpPr>
          <p:cNvPr id="3" name="Tijdelijke aanduiding voor dianummer 2">
            <a:extLst>
              <a:ext uri="{FF2B5EF4-FFF2-40B4-BE49-F238E27FC236}">
                <a16:creationId xmlns:a16="http://schemas.microsoft.com/office/drawing/2014/main" id="{12DCD2BD-5CA9-A33A-1086-F203506A0A5A}"/>
              </a:ext>
            </a:extLst>
          </p:cNvPr>
          <p:cNvSpPr>
            <a:spLocks noGrp="1"/>
          </p:cNvSpPr>
          <p:nvPr>
            <p:ph type="sldNum" sz="quarter" idx="12"/>
          </p:nvPr>
        </p:nvSpPr>
        <p:spPr/>
        <p:txBody>
          <a:bodyPr/>
          <a:lstStyle/>
          <a:p>
            <a:fld id="{0A297500-7527-634B-90F4-69D0994C32B4}" type="slidenum">
              <a:rPr lang="nl-BE" noProof="0" smtClean="0"/>
              <a:t>29</a:t>
            </a:fld>
            <a:endParaRPr lang="nl-BE" noProof="0"/>
          </a:p>
        </p:txBody>
      </p:sp>
      <p:sp>
        <p:nvSpPr>
          <p:cNvPr id="4" name="Titel 3">
            <a:extLst>
              <a:ext uri="{FF2B5EF4-FFF2-40B4-BE49-F238E27FC236}">
                <a16:creationId xmlns:a16="http://schemas.microsoft.com/office/drawing/2014/main" id="{1E91E92D-DB35-EC58-B157-6E1E65AC44D9}"/>
              </a:ext>
            </a:extLst>
          </p:cNvPr>
          <p:cNvSpPr>
            <a:spLocks noGrp="1"/>
          </p:cNvSpPr>
          <p:nvPr>
            <p:ph type="title"/>
          </p:nvPr>
        </p:nvSpPr>
        <p:spPr/>
        <p:txBody>
          <a:bodyPr/>
          <a:lstStyle/>
          <a:p>
            <a:r>
              <a:rPr lang="nl-BE" noProof="0">
                <a:latin typeface="Arial"/>
                <a:cs typeface="Arial"/>
              </a:rPr>
              <a:t>PCB</a:t>
            </a:r>
            <a:endParaRPr lang="nl-BE" noProof="0"/>
          </a:p>
        </p:txBody>
      </p:sp>
    </p:spTree>
    <p:extLst>
      <p:ext uri="{BB962C8B-B14F-4D97-AF65-F5344CB8AC3E}">
        <p14:creationId xmlns:p14="http://schemas.microsoft.com/office/powerpoint/2010/main" val="251895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29C20ECD-CF56-31BD-A123-A79931FA9A8E}"/>
              </a:ext>
            </a:extLst>
          </p:cNvPr>
          <p:cNvSpPr>
            <a:spLocks noGrp="1"/>
          </p:cNvSpPr>
          <p:nvPr>
            <p:ph type="sldNum" sz="quarter" idx="12"/>
          </p:nvPr>
        </p:nvSpPr>
        <p:spPr/>
        <p:txBody>
          <a:bodyPr/>
          <a:lstStyle/>
          <a:p>
            <a:fld id="{0A297500-7527-634B-90F4-69D0994C32B4}" type="slidenum">
              <a:rPr lang="nl-BE" noProof="0" smtClean="0"/>
              <a:t>3</a:t>
            </a:fld>
            <a:endParaRPr lang="nl-BE" noProof="0"/>
          </a:p>
        </p:txBody>
      </p:sp>
      <p:sp>
        <p:nvSpPr>
          <p:cNvPr id="4" name="Titel 3">
            <a:extLst>
              <a:ext uri="{FF2B5EF4-FFF2-40B4-BE49-F238E27FC236}">
                <a16:creationId xmlns:a16="http://schemas.microsoft.com/office/drawing/2014/main" id="{6C6C9144-C96C-A258-D89D-C9888FD75773}"/>
              </a:ext>
            </a:extLst>
          </p:cNvPr>
          <p:cNvSpPr>
            <a:spLocks noGrp="1"/>
          </p:cNvSpPr>
          <p:nvPr>
            <p:ph type="title"/>
          </p:nvPr>
        </p:nvSpPr>
        <p:spPr/>
        <p:txBody>
          <a:bodyPr/>
          <a:lstStyle/>
          <a:p>
            <a:r>
              <a:rPr lang="nl-BE" noProof="0"/>
              <a:t>Teamverdeling</a:t>
            </a:r>
          </a:p>
        </p:txBody>
      </p:sp>
      <p:pic>
        <p:nvPicPr>
          <p:cNvPr id="6" name="Picture 5" descr="Water Icon PNG, Vector, PSD, and Clipart With Transparent Background for  Free Download | Pngtree">
            <a:extLst>
              <a:ext uri="{FF2B5EF4-FFF2-40B4-BE49-F238E27FC236}">
                <a16:creationId xmlns:a16="http://schemas.microsoft.com/office/drawing/2014/main" id="{4E420B71-796F-9E40-0354-DAAD02B034AC}"/>
              </a:ext>
            </a:extLst>
          </p:cNvPr>
          <p:cNvPicPr>
            <a:picLocks noChangeAspect="1"/>
          </p:cNvPicPr>
          <p:nvPr/>
        </p:nvPicPr>
        <p:blipFill>
          <a:blip r:embed="rId3"/>
          <a:stretch>
            <a:fillRect/>
          </a:stretch>
        </p:blipFill>
        <p:spPr>
          <a:xfrm>
            <a:off x="4656210" y="1073081"/>
            <a:ext cx="2559540" cy="2530232"/>
          </a:xfrm>
          <a:prstGeom prst="rect">
            <a:avLst/>
          </a:prstGeom>
        </p:spPr>
      </p:pic>
      <p:pic>
        <p:nvPicPr>
          <p:cNvPr id="8" name="Picture 7" descr="Free Bulb SVG, PNG Icon, Symbol. Download Image.">
            <a:extLst>
              <a:ext uri="{FF2B5EF4-FFF2-40B4-BE49-F238E27FC236}">
                <a16:creationId xmlns:a16="http://schemas.microsoft.com/office/drawing/2014/main" id="{2DA30CFF-4B25-3746-0098-29BBB49BDF2B}"/>
              </a:ext>
            </a:extLst>
          </p:cNvPr>
          <p:cNvPicPr>
            <a:picLocks noChangeAspect="1"/>
          </p:cNvPicPr>
          <p:nvPr/>
        </p:nvPicPr>
        <p:blipFill>
          <a:blip r:embed="rId4"/>
          <a:stretch>
            <a:fillRect/>
          </a:stretch>
        </p:blipFill>
        <p:spPr>
          <a:xfrm>
            <a:off x="9412458" y="1210827"/>
            <a:ext cx="1903047" cy="1951893"/>
          </a:xfrm>
          <a:prstGeom prst="rect">
            <a:avLst/>
          </a:prstGeom>
        </p:spPr>
      </p:pic>
      <p:pic>
        <p:nvPicPr>
          <p:cNvPr id="10" name="Picture 9" descr="A green leafy plant with black background&#10;&#10;AI-generated content may be incorrect.">
            <a:extLst>
              <a:ext uri="{FF2B5EF4-FFF2-40B4-BE49-F238E27FC236}">
                <a16:creationId xmlns:a16="http://schemas.microsoft.com/office/drawing/2014/main" id="{2C823047-9619-B586-E4E5-14BCC1E8B325}"/>
              </a:ext>
            </a:extLst>
          </p:cNvPr>
          <p:cNvPicPr>
            <a:picLocks noChangeAspect="1"/>
          </p:cNvPicPr>
          <p:nvPr/>
        </p:nvPicPr>
        <p:blipFill>
          <a:blip r:embed="rId5"/>
          <a:stretch>
            <a:fillRect/>
          </a:stretch>
        </p:blipFill>
        <p:spPr>
          <a:xfrm>
            <a:off x="1414253" y="1739459"/>
            <a:ext cx="1231535" cy="1260120"/>
          </a:xfrm>
          <a:prstGeom prst="rect">
            <a:avLst/>
          </a:prstGeom>
        </p:spPr>
      </p:pic>
      <p:sp>
        <p:nvSpPr>
          <p:cNvPr id="11" name="TextBox 10">
            <a:extLst>
              <a:ext uri="{FF2B5EF4-FFF2-40B4-BE49-F238E27FC236}">
                <a16:creationId xmlns:a16="http://schemas.microsoft.com/office/drawing/2014/main" id="{D00F3628-D267-8023-2C79-AB0EB573CBDD}"/>
              </a:ext>
            </a:extLst>
          </p:cNvPr>
          <p:cNvSpPr txBox="1"/>
          <p:nvPr/>
        </p:nvSpPr>
        <p:spPr>
          <a:xfrm>
            <a:off x="-84518" y="3140073"/>
            <a:ext cx="409723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BE" sz="2800" b="1" dirty="0">
                <a:solidFill>
                  <a:srgbClr val="00B050"/>
                </a:solidFill>
                <a:cs typeface="Arial"/>
              </a:rPr>
              <a:t>Elias</a:t>
            </a:r>
            <a:r>
              <a:rPr lang="nl-BE" sz="2800" b="1" noProof="0" dirty="0">
                <a:solidFill>
                  <a:srgbClr val="00B050"/>
                </a:solidFill>
                <a:cs typeface="Arial"/>
              </a:rPr>
              <a:t> Neels</a:t>
            </a:r>
          </a:p>
          <a:p>
            <a:pPr algn="ctr"/>
            <a:r>
              <a:rPr lang="nl-BE" sz="2800" dirty="0">
                <a:solidFill>
                  <a:srgbClr val="00B050"/>
                </a:solidFill>
                <a:cs typeface="Arial"/>
              </a:rPr>
              <a:t>Beau </a:t>
            </a:r>
            <a:r>
              <a:rPr lang="nl-BE" sz="2800" dirty="0" err="1">
                <a:solidFill>
                  <a:srgbClr val="00B050"/>
                </a:solidFill>
                <a:cs typeface="Arial"/>
              </a:rPr>
              <a:t>Forrez</a:t>
            </a:r>
            <a:endParaRPr lang="en-US" sz="2800" dirty="0">
              <a:solidFill>
                <a:srgbClr val="00B050"/>
              </a:solidFill>
              <a:cs typeface="Arial"/>
            </a:endParaRPr>
          </a:p>
          <a:p>
            <a:pPr algn="ctr"/>
            <a:r>
              <a:rPr lang="nl-BE" sz="2800" dirty="0">
                <a:solidFill>
                  <a:srgbClr val="00B050"/>
                </a:solidFill>
                <a:cs typeface="Arial"/>
              </a:rPr>
              <a:t>Wouter </a:t>
            </a:r>
            <a:r>
              <a:rPr lang="nl-BE" sz="2800" dirty="0" err="1">
                <a:solidFill>
                  <a:srgbClr val="00B050"/>
                </a:solidFill>
                <a:cs typeface="Arial"/>
              </a:rPr>
              <a:t>Fouquet</a:t>
            </a:r>
            <a:endParaRPr lang="en-US" sz="2800" dirty="0">
              <a:solidFill>
                <a:srgbClr val="00B050"/>
              </a:solidFill>
              <a:cs typeface="Arial"/>
            </a:endParaRPr>
          </a:p>
          <a:p>
            <a:pPr algn="ctr"/>
            <a:r>
              <a:rPr lang="nl-BE" sz="2800" noProof="0" dirty="0">
                <a:solidFill>
                  <a:srgbClr val="00B050"/>
                </a:solidFill>
                <a:cs typeface="Arial"/>
              </a:rPr>
              <a:t>Wout </a:t>
            </a:r>
            <a:r>
              <a:rPr lang="nl-BE" sz="2800" dirty="0" err="1">
                <a:solidFill>
                  <a:srgbClr val="00B050"/>
                </a:solidFill>
                <a:cs typeface="Arial"/>
              </a:rPr>
              <a:t>Batselé</a:t>
            </a:r>
            <a:endParaRPr lang="nl-BE" sz="2800" noProof="0" dirty="0">
              <a:solidFill>
                <a:srgbClr val="00B050"/>
              </a:solidFill>
              <a:cs typeface="Arial"/>
            </a:endParaRPr>
          </a:p>
          <a:p>
            <a:pPr algn="ctr">
              <a:spcBef>
                <a:spcPct val="0"/>
              </a:spcBef>
            </a:pPr>
            <a:r>
              <a:rPr lang="nl-BE" sz="2800" noProof="0" dirty="0">
                <a:solidFill>
                  <a:srgbClr val="00B050"/>
                </a:solidFill>
                <a:cs typeface="Arial"/>
              </a:rPr>
              <a:t>Sander De </a:t>
            </a:r>
            <a:r>
              <a:rPr lang="nl-BE" sz="2800" noProof="0" dirty="0" err="1">
                <a:solidFill>
                  <a:srgbClr val="00B050"/>
                </a:solidFill>
                <a:cs typeface="Arial"/>
              </a:rPr>
              <a:t>Stercke</a:t>
            </a:r>
            <a:endParaRPr lang="nl-BE" sz="2800" noProof="0" dirty="0">
              <a:solidFill>
                <a:srgbClr val="00B050"/>
              </a:solidFill>
              <a:cs typeface="Arial"/>
            </a:endParaRPr>
          </a:p>
          <a:p>
            <a:pPr algn="ctr"/>
            <a:endParaRPr lang="nl-BE" sz="2800" noProof="0" dirty="0">
              <a:solidFill>
                <a:srgbClr val="00B050"/>
              </a:solidFill>
              <a:cs typeface="Arial"/>
            </a:endParaRPr>
          </a:p>
        </p:txBody>
      </p:sp>
      <p:sp>
        <p:nvSpPr>
          <p:cNvPr id="12" name="TextBox 11">
            <a:extLst>
              <a:ext uri="{FF2B5EF4-FFF2-40B4-BE49-F238E27FC236}">
                <a16:creationId xmlns:a16="http://schemas.microsoft.com/office/drawing/2014/main" id="{5BF1D1F0-460D-16E1-7AA4-11DBD5C93FAD}"/>
              </a:ext>
            </a:extLst>
          </p:cNvPr>
          <p:cNvSpPr txBox="1"/>
          <p:nvPr/>
        </p:nvSpPr>
        <p:spPr>
          <a:xfrm>
            <a:off x="3888042" y="3140072"/>
            <a:ext cx="409723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BE" sz="2800" b="1" noProof="0" dirty="0">
                <a:solidFill>
                  <a:srgbClr val="0070C0"/>
                </a:solidFill>
                <a:cs typeface="Arial"/>
              </a:rPr>
              <a:t>Sander </a:t>
            </a:r>
            <a:r>
              <a:rPr lang="nl-BE" sz="2800" b="1" noProof="0" dirty="0" err="1">
                <a:solidFill>
                  <a:srgbClr val="0070C0"/>
                </a:solidFill>
                <a:cs typeface="Arial"/>
              </a:rPr>
              <a:t>Haustraete</a:t>
            </a:r>
            <a:endParaRPr lang="nl-BE" sz="2800" b="1" noProof="0" dirty="0">
              <a:solidFill>
                <a:srgbClr val="0070C0"/>
              </a:solidFill>
              <a:cs typeface="Arial"/>
            </a:endParaRPr>
          </a:p>
          <a:p>
            <a:pPr algn="ctr"/>
            <a:r>
              <a:rPr lang="nl-BE" sz="2800" dirty="0">
                <a:solidFill>
                  <a:srgbClr val="0070C0"/>
                </a:solidFill>
                <a:cs typeface="Arial"/>
              </a:rPr>
              <a:t>Charlotte Bert</a:t>
            </a:r>
            <a:endParaRPr lang="nl-BE" sz="2800" noProof="0" dirty="0">
              <a:solidFill>
                <a:srgbClr val="0070C0"/>
              </a:solidFill>
              <a:cs typeface="Arial"/>
            </a:endParaRPr>
          </a:p>
          <a:p>
            <a:pPr algn="ctr"/>
            <a:r>
              <a:rPr lang="nl-BE" sz="2800" noProof="0" dirty="0">
                <a:solidFill>
                  <a:srgbClr val="0070C0"/>
                </a:solidFill>
                <a:cs typeface="Arial"/>
              </a:rPr>
              <a:t>Kjell </a:t>
            </a:r>
            <a:r>
              <a:rPr lang="nl-BE" sz="2800" noProof="0" dirty="0" err="1">
                <a:solidFill>
                  <a:srgbClr val="0070C0"/>
                </a:solidFill>
                <a:cs typeface="Arial"/>
              </a:rPr>
              <a:t>Naessens</a:t>
            </a:r>
            <a:endParaRPr lang="nl-BE" sz="2800" noProof="0" dirty="0">
              <a:solidFill>
                <a:srgbClr val="0070C0"/>
              </a:solidFill>
              <a:cs typeface="Arial"/>
            </a:endParaRPr>
          </a:p>
          <a:p>
            <a:pPr algn="ctr"/>
            <a:r>
              <a:rPr lang="nl-BE" sz="2800" noProof="0" dirty="0">
                <a:solidFill>
                  <a:srgbClr val="0070C0"/>
                </a:solidFill>
                <a:cs typeface="Arial"/>
              </a:rPr>
              <a:t>Niels Verhoeve</a:t>
            </a:r>
          </a:p>
        </p:txBody>
      </p:sp>
      <p:sp>
        <p:nvSpPr>
          <p:cNvPr id="13" name="TextBox 12">
            <a:extLst>
              <a:ext uri="{FF2B5EF4-FFF2-40B4-BE49-F238E27FC236}">
                <a16:creationId xmlns:a16="http://schemas.microsoft.com/office/drawing/2014/main" id="{76DCA102-6903-6BB8-6427-C2EFDC36D876}"/>
              </a:ext>
            </a:extLst>
          </p:cNvPr>
          <p:cNvSpPr txBox="1"/>
          <p:nvPr/>
        </p:nvSpPr>
        <p:spPr>
          <a:xfrm>
            <a:off x="8206042" y="3140071"/>
            <a:ext cx="409723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BE" sz="2800" b="1">
                <a:solidFill>
                  <a:srgbClr val="FFC000"/>
                </a:solidFill>
                <a:cs typeface="Arial"/>
              </a:rPr>
              <a:t>Daan Vercammen</a:t>
            </a:r>
            <a:endParaRPr lang="nl-BE" sz="2800" noProof="0">
              <a:solidFill>
                <a:srgbClr val="FFC000"/>
              </a:solidFill>
              <a:cs typeface="Arial"/>
            </a:endParaRPr>
          </a:p>
          <a:p>
            <a:pPr algn="ctr"/>
            <a:r>
              <a:rPr lang="nl-BE" sz="2800" noProof="0" err="1">
                <a:solidFill>
                  <a:srgbClr val="FFC000"/>
                </a:solidFill>
                <a:cs typeface="Arial"/>
              </a:rPr>
              <a:t>Syme</a:t>
            </a:r>
            <a:r>
              <a:rPr lang="nl-BE" sz="2800" noProof="0">
                <a:solidFill>
                  <a:srgbClr val="FFC000"/>
                </a:solidFill>
                <a:cs typeface="Arial"/>
              </a:rPr>
              <a:t> Vandenbosch</a:t>
            </a:r>
            <a:endParaRPr lang="nl-BE" sz="2800">
              <a:solidFill>
                <a:srgbClr val="FFC000"/>
              </a:solidFill>
              <a:cs typeface="Arial"/>
            </a:endParaRPr>
          </a:p>
          <a:p>
            <a:pPr algn="ctr"/>
            <a:r>
              <a:rPr lang="nl-BE" sz="2800" noProof="0">
                <a:solidFill>
                  <a:srgbClr val="FFC000"/>
                </a:solidFill>
                <a:cs typeface="Arial"/>
              </a:rPr>
              <a:t>Arne Van der Stede</a:t>
            </a:r>
            <a:endParaRPr lang="nl-BE" noProof="0">
              <a:solidFill>
                <a:srgbClr val="FFC000"/>
              </a:solidFill>
              <a:cs typeface="Arial"/>
            </a:endParaRPr>
          </a:p>
          <a:p>
            <a:pPr algn="ctr"/>
            <a:r>
              <a:rPr lang="nl-BE" sz="2800">
                <a:solidFill>
                  <a:srgbClr val="FFC000"/>
                </a:solidFill>
                <a:cs typeface="Arial"/>
              </a:rPr>
              <a:t>Stijn Verhaeghe</a:t>
            </a:r>
            <a:endParaRPr lang="nl-BE" sz="2800" noProof="0">
              <a:solidFill>
                <a:srgbClr val="FFC000"/>
              </a:solidFill>
              <a:cs typeface="Arial"/>
            </a:endParaRPr>
          </a:p>
          <a:p>
            <a:pPr algn="ctr"/>
            <a:r>
              <a:rPr lang="nl-BE" sz="2800" noProof="0">
                <a:solidFill>
                  <a:srgbClr val="FFC000"/>
                </a:solidFill>
                <a:cs typeface="Arial"/>
              </a:rPr>
              <a:t>Andres Bosman</a:t>
            </a:r>
          </a:p>
          <a:p>
            <a:pPr algn="ctr"/>
            <a:r>
              <a:rPr lang="nl-BE" sz="2800" noProof="0">
                <a:solidFill>
                  <a:srgbClr val="FFC000"/>
                </a:solidFill>
                <a:cs typeface="Arial"/>
              </a:rPr>
              <a:t>Cas </a:t>
            </a:r>
            <a:r>
              <a:rPr lang="nl-BE" sz="2800" noProof="0" err="1">
                <a:solidFill>
                  <a:srgbClr val="FFC000"/>
                </a:solidFill>
                <a:cs typeface="Arial"/>
              </a:rPr>
              <a:t>Truyers</a:t>
            </a:r>
            <a:endParaRPr lang="nl-BE" sz="2800" noProof="0">
              <a:solidFill>
                <a:srgbClr val="FFC000"/>
              </a:solidFill>
              <a:cs typeface="Arial"/>
            </a:endParaRPr>
          </a:p>
        </p:txBody>
      </p:sp>
    </p:spTree>
    <p:extLst>
      <p:ext uri="{BB962C8B-B14F-4D97-AF65-F5344CB8AC3E}">
        <p14:creationId xmlns:p14="http://schemas.microsoft.com/office/powerpoint/2010/main" val="407370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xEl>
                                              <p:pRg st="1" end="1"/>
                                            </p:txEl>
                                          </p:spTgt>
                                        </p:tgtEl>
                                        <p:attrNameLst>
                                          <p:attrName>r</p:attrName>
                                        </p:attrNameLst>
                                      </p:cBhvr>
                                    </p:animRot>
                                    <p:animRot by="-240000">
                                      <p:cBhvr>
                                        <p:cTn id="7" dur="200" fill="hold">
                                          <p:stCondLst>
                                            <p:cond delay="200"/>
                                          </p:stCondLst>
                                        </p:cTn>
                                        <p:tgtEl>
                                          <p:spTgt spid="11">
                                            <p:txEl>
                                              <p:pRg st="1" end="1"/>
                                            </p:txEl>
                                          </p:spTgt>
                                        </p:tgtEl>
                                        <p:attrNameLst>
                                          <p:attrName>r</p:attrName>
                                        </p:attrNameLst>
                                      </p:cBhvr>
                                    </p:animRot>
                                    <p:animRot by="240000">
                                      <p:cBhvr>
                                        <p:cTn id="8" dur="200" fill="hold">
                                          <p:stCondLst>
                                            <p:cond delay="400"/>
                                          </p:stCondLst>
                                        </p:cTn>
                                        <p:tgtEl>
                                          <p:spTgt spid="11">
                                            <p:txEl>
                                              <p:pRg st="1" end="1"/>
                                            </p:txEl>
                                          </p:spTgt>
                                        </p:tgtEl>
                                        <p:attrNameLst>
                                          <p:attrName>r</p:attrName>
                                        </p:attrNameLst>
                                      </p:cBhvr>
                                    </p:animRot>
                                    <p:animRot by="-240000">
                                      <p:cBhvr>
                                        <p:cTn id="9" dur="200" fill="hold">
                                          <p:stCondLst>
                                            <p:cond delay="600"/>
                                          </p:stCondLst>
                                        </p:cTn>
                                        <p:tgtEl>
                                          <p:spTgt spid="11">
                                            <p:txEl>
                                              <p:pRg st="1" end="1"/>
                                            </p:txEl>
                                          </p:spTgt>
                                        </p:tgtEl>
                                        <p:attrNameLst>
                                          <p:attrName>r</p:attrName>
                                        </p:attrNameLst>
                                      </p:cBhvr>
                                    </p:animRot>
                                    <p:animRot by="120000">
                                      <p:cBhvr>
                                        <p:cTn id="10" dur="200" fill="hold">
                                          <p:stCondLst>
                                            <p:cond delay="800"/>
                                          </p:stCondLst>
                                        </p:cTn>
                                        <p:tgtEl>
                                          <p:spTgt spid="11">
                                            <p:txEl>
                                              <p:pRg st="1" end="1"/>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2">
                                            <p:txEl>
                                              <p:pRg st="1" end="1"/>
                                            </p:txEl>
                                          </p:spTgt>
                                        </p:tgtEl>
                                        <p:attrNameLst>
                                          <p:attrName>r</p:attrName>
                                        </p:attrNameLst>
                                      </p:cBhvr>
                                    </p:animRot>
                                    <p:animRot by="-240000">
                                      <p:cBhvr>
                                        <p:cTn id="15" dur="200" fill="hold">
                                          <p:stCondLst>
                                            <p:cond delay="200"/>
                                          </p:stCondLst>
                                        </p:cTn>
                                        <p:tgtEl>
                                          <p:spTgt spid="12">
                                            <p:txEl>
                                              <p:pRg st="1" end="1"/>
                                            </p:txEl>
                                          </p:spTgt>
                                        </p:tgtEl>
                                        <p:attrNameLst>
                                          <p:attrName>r</p:attrName>
                                        </p:attrNameLst>
                                      </p:cBhvr>
                                    </p:animRot>
                                    <p:animRot by="240000">
                                      <p:cBhvr>
                                        <p:cTn id="16" dur="200" fill="hold">
                                          <p:stCondLst>
                                            <p:cond delay="400"/>
                                          </p:stCondLst>
                                        </p:cTn>
                                        <p:tgtEl>
                                          <p:spTgt spid="12">
                                            <p:txEl>
                                              <p:pRg st="1" end="1"/>
                                            </p:txEl>
                                          </p:spTgt>
                                        </p:tgtEl>
                                        <p:attrNameLst>
                                          <p:attrName>r</p:attrName>
                                        </p:attrNameLst>
                                      </p:cBhvr>
                                    </p:animRot>
                                    <p:animRot by="-240000">
                                      <p:cBhvr>
                                        <p:cTn id="17" dur="200" fill="hold">
                                          <p:stCondLst>
                                            <p:cond delay="600"/>
                                          </p:stCondLst>
                                        </p:cTn>
                                        <p:tgtEl>
                                          <p:spTgt spid="12">
                                            <p:txEl>
                                              <p:pRg st="1" end="1"/>
                                            </p:txEl>
                                          </p:spTgt>
                                        </p:tgtEl>
                                        <p:attrNameLst>
                                          <p:attrName>r</p:attrName>
                                        </p:attrNameLst>
                                      </p:cBhvr>
                                    </p:animRot>
                                    <p:animRot by="120000">
                                      <p:cBhvr>
                                        <p:cTn id="18" dur="200" fill="hold">
                                          <p:stCondLst>
                                            <p:cond delay="800"/>
                                          </p:stCondLst>
                                        </p:cTn>
                                        <p:tgtEl>
                                          <p:spTgt spid="12">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9987E-523D-1C1C-C94C-F6C83F9C979D}"/>
            </a:ext>
          </a:extLst>
        </p:cNvPr>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863961AD-C975-FB0A-C0ED-E9A41F188B32}"/>
              </a:ext>
            </a:extLst>
          </p:cNvPr>
          <p:cNvSpPr>
            <a:spLocks noGrp="1"/>
          </p:cNvSpPr>
          <p:nvPr>
            <p:ph type="sldNum" sz="quarter" idx="12"/>
          </p:nvPr>
        </p:nvSpPr>
        <p:spPr/>
        <p:txBody>
          <a:bodyPr/>
          <a:lstStyle/>
          <a:p>
            <a:fld id="{CF179DAE-D0A6-40C3-B8BC-6A97C268D03A}" type="slidenum">
              <a:rPr lang="nl-BE" noProof="0" smtClean="0"/>
              <a:t>30</a:t>
            </a:fld>
            <a:endParaRPr lang="nl-BE" noProof="0"/>
          </a:p>
        </p:txBody>
      </p:sp>
      <p:sp>
        <p:nvSpPr>
          <p:cNvPr id="3" name="Titel 2">
            <a:extLst>
              <a:ext uri="{FF2B5EF4-FFF2-40B4-BE49-F238E27FC236}">
                <a16:creationId xmlns:a16="http://schemas.microsoft.com/office/drawing/2014/main" id="{BF4DBBA3-F739-89AE-297F-090696EFB5F0}"/>
              </a:ext>
            </a:extLst>
          </p:cNvPr>
          <p:cNvSpPr>
            <a:spLocks noGrp="1"/>
          </p:cNvSpPr>
          <p:nvPr>
            <p:ph type="title"/>
          </p:nvPr>
        </p:nvSpPr>
        <p:spPr/>
        <p:txBody>
          <a:bodyPr/>
          <a:lstStyle/>
          <a:p>
            <a:r>
              <a:rPr lang="nl-BE" noProof="0">
                <a:latin typeface="Arial"/>
                <a:cs typeface="Arial"/>
              </a:rPr>
              <a:t>Licht</a:t>
            </a:r>
            <a:endParaRPr lang="nl-BE" noProof="0">
              <a:cs typeface="Arial"/>
            </a:endParaRPr>
          </a:p>
        </p:txBody>
      </p:sp>
      <p:sp>
        <p:nvSpPr>
          <p:cNvPr id="4" name="Tijdelijke aanduiding voor tekst 3">
            <a:extLst>
              <a:ext uri="{FF2B5EF4-FFF2-40B4-BE49-F238E27FC236}">
                <a16:creationId xmlns:a16="http://schemas.microsoft.com/office/drawing/2014/main" id="{B98202D6-AD40-E817-E13E-D9B0D6A0407F}"/>
              </a:ext>
            </a:extLst>
          </p:cNvPr>
          <p:cNvSpPr>
            <a:spLocks noGrp="1"/>
          </p:cNvSpPr>
          <p:nvPr>
            <p:ph type="body" idx="1"/>
          </p:nvPr>
        </p:nvSpPr>
        <p:spPr/>
        <p:txBody>
          <a:bodyPr vert="horz" lIns="0" tIns="0" rIns="0" bIns="0" rtlCol="0" anchor="t">
            <a:normAutofit/>
          </a:bodyPr>
          <a:lstStyle/>
          <a:p>
            <a:endParaRPr lang="nl-BE" noProof="0"/>
          </a:p>
        </p:txBody>
      </p:sp>
      <p:pic>
        <p:nvPicPr>
          <p:cNvPr id="5" name="Picture 7" descr="Free Bulb SVG, PNG Icon, Symbol. Download Image.">
            <a:extLst>
              <a:ext uri="{FF2B5EF4-FFF2-40B4-BE49-F238E27FC236}">
                <a16:creationId xmlns:a16="http://schemas.microsoft.com/office/drawing/2014/main" id="{8F81265D-94C4-A8A7-49B8-2ED25F247372}"/>
              </a:ext>
            </a:extLst>
          </p:cNvPr>
          <p:cNvPicPr>
            <a:picLocks noChangeAspect="1"/>
          </p:cNvPicPr>
          <p:nvPr/>
        </p:nvPicPr>
        <p:blipFill>
          <a:blip r:embed="rId3"/>
          <a:stretch>
            <a:fillRect/>
          </a:stretch>
        </p:blipFill>
        <p:spPr>
          <a:xfrm>
            <a:off x="2839955" y="2757787"/>
            <a:ext cx="1903047" cy="1951893"/>
          </a:xfrm>
          <a:prstGeom prst="rect">
            <a:avLst/>
          </a:prstGeom>
        </p:spPr>
      </p:pic>
    </p:spTree>
    <p:extLst>
      <p:ext uri="{BB962C8B-B14F-4D97-AF65-F5344CB8AC3E}">
        <p14:creationId xmlns:p14="http://schemas.microsoft.com/office/powerpoint/2010/main" val="576183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1B5FE01F-F517-5B63-A617-3109390FFAE5}"/>
              </a:ext>
            </a:extLst>
          </p:cNvPr>
          <p:cNvSpPr>
            <a:spLocks noGrp="1"/>
          </p:cNvSpPr>
          <p:nvPr>
            <p:ph idx="1"/>
          </p:nvPr>
        </p:nvSpPr>
        <p:spPr/>
        <p:txBody>
          <a:bodyPr vert="horz" lIns="91440" tIns="45720" rIns="91440" bIns="45720" rtlCol="0" anchor="t">
            <a:normAutofit/>
          </a:bodyPr>
          <a:lstStyle/>
          <a:p>
            <a:r>
              <a:rPr lang="nl-BE">
                <a:latin typeface="Arial"/>
                <a:cs typeface="Arial"/>
              </a:rPr>
              <a:t>Led</a:t>
            </a:r>
            <a:r>
              <a:rPr lang="nl-BE" noProof="0">
                <a:latin typeface="Arial"/>
                <a:cs typeface="Arial"/>
              </a:rPr>
              <a:t> selectie</a:t>
            </a:r>
            <a:endParaRPr lang="nl-BE" noProof="0"/>
          </a:p>
          <a:p>
            <a:r>
              <a:rPr lang="nl-BE">
                <a:latin typeface="Arial"/>
                <a:cs typeface="Arial"/>
              </a:rPr>
              <a:t>Led</a:t>
            </a:r>
            <a:r>
              <a:rPr lang="nl-BE" noProof="0">
                <a:latin typeface="Arial"/>
                <a:cs typeface="Arial"/>
              </a:rPr>
              <a:t>-PCB ontwerp</a:t>
            </a:r>
            <a:endParaRPr lang="nl-BE" noProof="0">
              <a:cs typeface="Arial"/>
            </a:endParaRPr>
          </a:p>
          <a:p>
            <a:r>
              <a:rPr lang="nl-BE" noProof="0">
                <a:latin typeface="Arial"/>
                <a:cs typeface="Arial"/>
              </a:rPr>
              <a:t>Driver-PCB ontwerp</a:t>
            </a:r>
            <a:endParaRPr lang="nl-BE" noProof="0">
              <a:cs typeface="Arial"/>
            </a:endParaRPr>
          </a:p>
        </p:txBody>
      </p:sp>
      <p:sp>
        <p:nvSpPr>
          <p:cNvPr id="3" name="Tijdelijke aanduiding voor dianummer 2">
            <a:extLst>
              <a:ext uri="{FF2B5EF4-FFF2-40B4-BE49-F238E27FC236}">
                <a16:creationId xmlns:a16="http://schemas.microsoft.com/office/drawing/2014/main" id="{A2C8D9D5-9D14-8933-92A2-543D2121061C}"/>
              </a:ext>
            </a:extLst>
          </p:cNvPr>
          <p:cNvSpPr>
            <a:spLocks noGrp="1"/>
          </p:cNvSpPr>
          <p:nvPr>
            <p:ph type="sldNum" sz="quarter" idx="12"/>
          </p:nvPr>
        </p:nvSpPr>
        <p:spPr/>
        <p:txBody>
          <a:bodyPr/>
          <a:lstStyle/>
          <a:p>
            <a:fld id="{0A297500-7527-634B-90F4-69D0994C32B4}" type="slidenum">
              <a:rPr lang="nl-BE" noProof="0" smtClean="0"/>
              <a:t>31</a:t>
            </a:fld>
            <a:endParaRPr lang="nl-BE" noProof="0"/>
          </a:p>
        </p:txBody>
      </p:sp>
      <p:sp>
        <p:nvSpPr>
          <p:cNvPr id="4" name="Titel 3">
            <a:extLst>
              <a:ext uri="{FF2B5EF4-FFF2-40B4-BE49-F238E27FC236}">
                <a16:creationId xmlns:a16="http://schemas.microsoft.com/office/drawing/2014/main" id="{2F57D345-C66D-891C-E4C7-A45C1D477EFF}"/>
              </a:ext>
            </a:extLst>
          </p:cNvPr>
          <p:cNvSpPr>
            <a:spLocks noGrp="1"/>
          </p:cNvSpPr>
          <p:nvPr>
            <p:ph type="title"/>
          </p:nvPr>
        </p:nvSpPr>
        <p:spPr/>
        <p:txBody>
          <a:bodyPr/>
          <a:lstStyle/>
          <a:p>
            <a:r>
              <a:rPr lang="nl-BE" noProof="0"/>
              <a:t>Licht </a:t>
            </a:r>
          </a:p>
        </p:txBody>
      </p:sp>
    </p:spTree>
    <p:extLst>
      <p:ext uri="{BB962C8B-B14F-4D97-AF65-F5344CB8AC3E}">
        <p14:creationId xmlns:p14="http://schemas.microsoft.com/office/powerpoint/2010/main" val="3510851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50B4148B-3345-5822-D48D-8655B50E4045}"/>
              </a:ext>
            </a:extLst>
          </p:cNvPr>
          <p:cNvPicPr>
            <a:picLocks noGrp="1" noChangeAspect="1"/>
          </p:cNvPicPr>
          <p:nvPr>
            <p:ph idx="1"/>
          </p:nvPr>
        </p:nvPicPr>
        <p:blipFill>
          <a:blip r:embed="rId3"/>
          <a:stretch>
            <a:fillRect/>
          </a:stretch>
        </p:blipFill>
        <p:spPr>
          <a:xfrm>
            <a:off x="3376309" y="2427209"/>
            <a:ext cx="5439382" cy="2003582"/>
          </a:xfrm>
        </p:spPr>
      </p:pic>
      <p:sp>
        <p:nvSpPr>
          <p:cNvPr id="3" name="Tijdelijke aanduiding voor dianummer 2">
            <a:extLst>
              <a:ext uri="{FF2B5EF4-FFF2-40B4-BE49-F238E27FC236}">
                <a16:creationId xmlns:a16="http://schemas.microsoft.com/office/drawing/2014/main" id="{E1F04D11-2ACB-A4BB-E514-571164A61BBA}"/>
              </a:ext>
            </a:extLst>
          </p:cNvPr>
          <p:cNvSpPr>
            <a:spLocks noGrp="1"/>
          </p:cNvSpPr>
          <p:nvPr>
            <p:ph type="sldNum" sz="quarter" idx="12"/>
          </p:nvPr>
        </p:nvSpPr>
        <p:spPr/>
        <p:txBody>
          <a:bodyPr/>
          <a:lstStyle/>
          <a:p>
            <a:fld id="{0A297500-7527-634B-90F4-69D0994C32B4}" type="slidenum">
              <a:rPr lang="nl-BE" noProof="0" smtClean="0"/>
              <a:t>32</a:t>
            </a:fld>
            <a:endParaRPr lang="nl-BE" noProof="0"/>
          </a:p>
        </p:txBody>
      </p:sp>
      <p:sp>
        <p:nvSpPr>
          <p:cNvPr id="4" name="Titel 3">
            <a:extLst>
              <a:ext uri="{FF2B5EF4-FFF2-40B4-BE49-F238E27FC236}">
                <a16:creationId xmlns:a16="http://schemas.microsoft.com/office/drawing/2014/main" id="{C489CBD9-649C-B11A-F20F-3D1399F37F7C}"/>
              </a:ext>
            </a:extLst>
          </p:cNvPr>
          <p:cNvSpPr>
            <a:spLocks noGrp="1"/>
          </p:cNvSpPr>
          <p:nvPr>
            <p:ph type="title"/>
          </p:nvPr>
        </p:nvSpPr>
        <p:spPr/>
        <p:txBody>
          <a:bodyPr/>
          <a:lstStyle/>
          <a:p>
            <a:r>
              <a:rPr lang="nl-BE" noProof="0"/>
              <a:t>Led Selectie (Optimale golflengtes)</a:t>
            </a:r>
          </a:p>
        </p:txBody>
      </p:sp>
      <p:pic>
        <p:nvPicPr>
          <p:cNvPr id="8" name="Afbeelding 7">
            <a:extLst>
              <a:ext uri="{FF2B5EF4-FFF2-40B4-BE49-F238E27FC236}">
                <a16:creationId xmlns:a16="http://schemas.microsoft.com/office/drawing/2014/main" id="{400036E0-0230-3350-6359-E57888396116}"/>
              </a:ext>
            </a:extLst>
          </p:cNvPr>
          <p:cNvPicPr>
            <a:picLocks noChangeAspect="1"/>
          </p:cNvPicPr>
          <p:nvPr/>
        </p:nvPicPr>
        <p:blipFill>
          <a:blip r:embed="rId4"/>
          <a:stretch>
            <a:fillRect/>
          </a:stretch>
        </p:blipFill>
        <p:spPr>
          <a:xfrm>
            <a:off x="9277056" y="1437302"/>
            <a:ext cx="1953753" cy="1496397"/>
          </a:xfrm>
          <a:prstGeom prst="rect">
            <a:avLst/>
          </a:prstGeom>
        </p:spPr>
      </p:pic>
      <p:pic>
        <p:nvPicPr>
          <p:cNvPr id="10" name="Afbeelding 9">
            <a:extLst>
              <a:ext uri="{FF2B5EF4-FFF2-40B4-BE49-F238E27FC236}">
                <a16:creationId xmlns:a16="http://schemas.microsoft.com/office/drawing/2014/main" id="{DAC693E4-24D3-8C08-4881-A1347760B8E3}"/>
              </a:ext>
            </a:extLst>
          </p:cNvPr>
          <p:cNvPicPr>
            <a:picLocks noChangeAspect="1"/>
          </p:cNvPicPr>
          <p:nvPr/>
        </p:nvPicPr>
        <p:blipFill>
          <a:blip r:embed="rId5"/>
          <a:stretch>
            <a:fillRect/>
          </a:stretch>
        </p:blipFill>
        <p:spPr>
          <a:xfrm>
            <a:off x="1814400" y="4603991"/>
            <a:ext cx="1479624" cy="1063385"/>
          </a:xfrm>
          <a:prstGeom prst="rect">
            <a:avLst/>
          </a:prstGeom>
        </p:spPr>
      </p:pic>
      <p:pic>
        <p:nvPicPr>
          <p:cNvPr id="12" name="Afbeelding 11">
            <a:extLst>
              <a:ext uri="{FF2B5EF4-FFF2-40B4-BE49-F238E27FC236}">
                <a16:creationId xmlns:a16="http://schemas.microsoft.com/office/drawing/2014/main" id="{1CD1B900-FF88-F4EF-5DBC-7D197175197D}"/>
              </a:ext>
            </a:extLst>
          </p:cNvPr>
          <p:cNvPicPr>
            <a:picLocks noChangeAspect="1"/>
          </p:cNvPicPr>
          <p:nvPr/>
        </p:nvPicPr>
        <p:blipFill>
          <a:blip r:embed="rId6"/>
          <a:stretch>
            <a:fillRect/>
          </a:stretch>
        </p:blipFill>
        <p:spPr>
          <a:xfrm>
            <a:off x="961191" y="2005062"/>
            <a:ext cx="1418433" cy="1050692"/>
          </a:xfrm>
          <a:prstGeom prst="rect">
            <a:avLst/>
          </a:prstGeom>
        </p:spPr>
      </p:pic>
    </p:spTree>
    <p:extLst>
      <p:ext uri="{BB962C8B-B14F-4D97-AF65-F5344CB8AC3E}">
        <p14:creationId xmlns:p14="http://schemas.microsoft.com/office/powerpoint/2010/main" val="1407486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D3B963-F451-D768-7052-2CE2F3F3384B}"/>
              </a:ext>
            </a:extLst>
          </p:cNvPr>
          <p:cNvSpPr>
            <a:spLocks noGrp="1"/>
          </p:cNvSpPr>
          <p:nvPr>
            <p:ph type="sldNum" sz="quarter" idx="12"/>
          </p:nvPr>
        </p:nvSpPr>
        <p:spPr/>
        <p:txBody>
          <a:bodyPr/>
          <a:lstStyle/>
          <a:p>
            <a:fld id="{0A297500-7527-634B-90F4-69D0994C32B4}" type="slidenum">
              <a:rPr lang="nl-BE" noProof="0" smtClean="0"/>
              <a:t>33</a:t>
            </a:fld>
            <a:endParaRPr lang="nl-BE" noProof="0"/>
          </a:p>
        </p:txBody>
      </p:sp>
      <p:sp>
        <p:nvSpPr>
          <p:cNvPr id="4" name="Title 3">
            <a:extLst>
              <a:ext uri="{FF2B5EF4-FFF2-40B4-BE49-F238E27FC236}">
                <a16:creationId xmlns:a16="http://schemas.microsoft.com/office/drawing/2014/main" id="{29164649-96CF-7DE6-0E0B-24A10B856A67}"/>
              </a:ext>
            </a:extLst>
          </p:cNvPr>
          <p:cNvSpPr>
            <a:spLocks noGrp="1"/>
          </p:cNvSpPr>
          <p:nvPr>
            <p:ph type="title"/>
          </p:nvPr>
        </p:nvSpPr>
        <p:spPr/>
        <p:txBody>
          <a:bodyPr/>
          <a:lstStyle/>
          <a:p>
            <a:r>
              <a:rPr lang="nl-BE" noProof="0">
                <a:latin typeface="Arial"/>
                <a:cs typeface="Arial"/>
              </a:rPr>
              <a:t>Elektrisch </a:t>
            </a:r>
            <a:r>
              <a:rPr lang="nl-BE">
                <a:latin typeface="Arial"/>
                <a:cs typeface="Arial"/>
              </a:rPr>
              <a:t>dimensioneren</a:t>
            </a:r>
            <a:endParaRPr lang="nl-BE" noProof="0"/>
          </a:p>
        </p:txBody>
      </p:sp>
      <p:sp>
        <p:nvSpPr>
          <p:cNvPr id="8" name="TextBox 7">
            <a:extLst>
              <a:ext uri="{FF2B5EF4-FFF2-40B4-BE49-F238E27FC236}">
                <a16:creationId xmlns:a16="http://schemas.microsoft.com/office/drawing/2014/main" id="{2C95D32A-C35F-1B67-1FA2-C00C5CC2769A}"/>
              </a:ext>
            </a:extLst>
          </p:cNvPr>
          <p:cNvSpPr txBox="1"/>
          <p:nvPr/>
        </p:nvSpPr>
        <p:spPr>
          <a:xfrm>
            <a:off x="575863" y="1715954"/>
            <a:ext cx="579557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nl-BE" sz="2000" b="1" err="1">
                <a:cs typeface="Arial"/>
              </a:rPr>
              <a:t>Modulariteit</a:t>
            </a:r>
            <a:r>
              <a:rPr lang="nl-BE" sz="2000" b="1">
                <a:cs typeface="Arial"/>
              </a:rPr>
              <a:t>:</a:t>
            </a:r>
            <a:r>
              <a:rPr lang="nl-BE" sz="2000">
                <a:cs typeface="Arial"/>
              </a:rPr>
              <a:t> </a:t>
            </a:r>
            <a:r>
              <a:rPr lang="nl-BE" sz="2000" err="1">
                <a:cs typeface="Arial"/>
              </a:rPr>
              <a:t>PCB's</a:t>
            </a:r>
            <a:r>
              <a:rPr lang="nl-BE" sz="2000">
                <a:cs typeface="Arial"/>
              </a:rPr>
              <a:t> doorverbinden</a:t>
            </a:r>
          </a:p>
          <a:p>
            <a:pPr marL="285750" indent="-285750">
              <a:buFont typeface="Calibri"/>
              <a:buChar char="-"/>
            </a:pPr>
            <a:r>
              <a:rPr lang="nl-BE" sz="2000">
                <a:cs typeface="Arial"/>
              </a:rPr>
              <a:t>Beslissing aantal </a:t>
            </a:r>
            <a:r>
              <a:rPr lang="nl-BE" sz="2000" err="1">
                <a:cs typeface="Arial"/>
              </a:rPr>
              <a:t>Leds</a:t>
            </a:r>
            <a:r>
              <a:rPr lang="nl-BE" sz="2000">
                <a:cs typeface="Arial"/>
              </a:rPr>
              <a:t>/</a:t>
            </a:r>
            <a:r>
              <a:rPr lang="nl-BE" sz="2000" err="1">
                <a:cs typeface="Arial"/>
              </a:rPr>
              <a:t>PCB's</a:t>
            </a:r>
            <a:r>
              <a:rPr lang="nl-BE" sz="2000">
                <a:cs typeface="Arial"/>
              </a:rPr>
              <a:t> per lade</a:t>
            </a:r>
          </a:p>
          <a:p>
            <a:pPr marL="285750" indent="-285750">
              <a:buFont typeface="Calibri"/>
              <a:buChar char="-"/>
            </a:pPr>
            <a:r>
              <a:rPr lang="nl-BE" sz="2000">
                <a:cs typeface="Arial"/>
              </a:rPr>
              <a:t>Twee </a:t>
            </a:r>
            <a:r>
              <a:rPr lang="nl-BE" sz="2000" err="1">
                <a:cs typeface="Arial"/>
              </a:rPr>
              <a:t>PCB's</a:t>
            </a:r>
            <a:r>
              <a:rPr lang="nl-BE" sz="2000">
                <a:cs typeface="Arial"/>
              </a:rPr>
              <a:t> in serie (per driver IC)</a:t>
            </a:r>
          </a:p>
          <a:p>
            <a:pPr marL="285750" indent="-285750">
              <a:buFont typeface="Calibri"/>
              <a:buChar char="-"/>
            </a:pPr>
            <a:endParaRPr lang="nl-BE" sz="2000" noProof="0">
              <a:cs typeface="Arial"/>
            </a:endParaRPr>
          </a:p>
          <a:p>
            <a:pPr marL="285750" indent="-285750">
              <a:buFont typeface="Calibri"/>
              <a:buChar char="-"/>
            </a:pPr>
            <a:endParaRPr lang="nl-BE" sz="2000" noProof="0">
              <a:cs typeface="Arial"/>
            </a:endParaRPr>
          </a:p>
          <a:p>
            <a:pPr marL="285750" indent="-285750">
              <a:buFont typeface="Calibri"/>
              <a:buChar char="-"/>
            </a:pPr>
            <a:endParaRPr lang="nl-BE" sz="2000" noProof="0">
              <a:cs typeface="Arial"/>
            </a:endParaRPr>
          </a:p>
        </p:txBody>
      </p:sp>
      <p:pic>
        <p:nvPicPr>
          <p:cNvPr id="5" name="Picture 4" descr="A screenshot of a table&#10;&#10;AI-generated content may be incorrect.">
            <a:extLst>
              <a:ext uri="{FF2B5EF4-FFF2-40B4-BE49-F238E27FC236}">
                <a16:creationId xmlns:a16="http://schemas.microsoft.com/office/drawing/2014/main" id="{2D1D2DC1-451A-1BF2-092B-C095E5E92FF1}"/>
              </a:ext>
            </a:extLst>
          </p:cNvPr>
          <p:cNvPicPr>
            <a:picLocks noChangeAspect="1"/>
          </p:cNvPicPr>
          <p:nvPr/>
        </p:nvPicPr>
        <p:blipFill>
          <a:blip r:embed="rId3"/>
          <a:stretch>
            <a:fillRect/>
          </a:stretch>
        </p:blipFill>
        <p:spPr>
          <a:xfrm>
            <a:off x="791780" y="2919196"/>
            <a:ext cx="5687572" cy="2155289"/>
          </a:xfrm>
          <a:prstGeom prst="rect">
            <a:avLst/>
          </a:prstGeom>
        </p:spPr>
      </p:pic>
      <p:pic>
        <p:nvPicPr>
          <p:cNvPr id="10" name="Picture 9">
            <a:extLst>
              <a:ext uri="{FF2B5EF4-FFF2-40B4-BE49-F238E27FC236}">
                <a16:creationId xmlns:a16="http://schemas.microsoft.com/office/drawing/2014/main" id="{E20ECF20-E2BC-AEB4-7493-2CD08DA26866}"/>
              </a:ext>
            </a:extLst>
          </p:cNvPr>
          <p:cNvPicPr>
            <a:picLocks noChangeAspect="1"/>
          </p:cNvPicPr>
          <p:nvPr/>
        </p:nvPicPr>
        <p:blipFill>
          <a:blip r:embed="rId4"/>
          <a:stretch>
            <a:fillRect/>
          </a:stretch>
        </p:blipFill>
        <p:spPr>
          <a:xfrm>
            <a:off x="7143361" y="470829"/>
            <a:ext cx="4645570" cy="5538440"/>
          </a:xfrm>
          <a:prstGeom prst="rect">
            <a:avLst/>
          </a:prstGeom>
        </p:spPr>
      </p:pic>
    </p:spTree>
    <p:extLst>
      <p:ext uri="{BB962C8B-B14F-4D97-AF65-F5344CB8AC3E}">
        <p14:creationId xmlns:p14="http://schemas.microsoft.com/office/powerpoint/2010/main" val="2477300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CC24A6BB-BA57-3F81-50E1-5FE961D38665}"/>
              </a:ext>
            </a:extLst>
          </p:cNvPr>
          <p:cNvSpPr>
            <a:spLocks noGrp="1"/>
          </p:cNvSpPr>
          <p:nvPr>
            <p:ph type="sldNum" sz="quarter" idx="12"/>
          </p:nvPr>
        </p:nvSpPr>
        <p:spPr/>
        <p:txBody>
          <a:bodyPr/>
          <a:lstStyle/>
          <a:p>
            <a:fld id="{0A297500-7527-634B-90F4-69D0994C32B4}" type="slidenum">
              <a:rPr lang="nl-BE" noProof="0" smtClean="0"/>
              <a:t>34</a:t>
            </a:fld>
            <a:endParaRPr lang="nl-BE" noProof="0"/>
          </a:p>
        </p:txBody>
      </p:sp>
      <p:sp>
        <p:nvSpPr>
          <p:cNvPr id="4" name="Titel 3">
            <a:extLst>
              <a:ext uri="{FF2B5EF4-FFF2-40B4-BE49-F238E27FC236}">
                <a16:creationId xmlns:a16="http://schemas.microsoft.com/office/drawing/2014/main" id="{4CFF4D68-2A85-F9F8-98B2-9A096FB15361}"/>
              </a:ext>
            </a:extLst>
          </p:cNvPr>
          <p:cNvSpPr>
            <a:spLocks noGrp="1"/>
          </p:cNvSpPr>
          <p:nvPr>
            <p:ph type="title"/>
          </p:nvPr>
        </p:nvSpPr>
        <p:spPr/>
        <p:txBody>
          <a:bodyPr/>
          <a:lstStyle/>
          <a:p>
            <a:r>
              <a:rPr lang="nl-BE" noProof="0">
                <a:latin typeface="Arial"/>
                <a:cs typeface="Arial"/>
              </a:rPr>
              <a:t>Led-PCB</a:t>
            </a:r>
            <a:endParaRPr lang="nl-BE" noProof="0"/>
          </a:p>
        </p:txBody>
      </p:sp>
      <p:pic>
        <p:nvPicPr>
          <p:cNvPr id="7" name="Afbeelding 6">
            <a:extLst>
              <a:ext uri="{FF2B5EF4-FFF2-40B4-BE49-F238E27FC236}">
                <a16:creationId xmlns:a16="http://schemas.microsoft.com/office/drawing/2014/main" id="{1952AB19-0004-2EFA-676F-AEFF8978D5BF}"/>
              </a:ext>
            </a:extLst>
          </p:cNvPr>
          <p:cNvPicPr>
            <a:picLocks noChangeAspect="1"/>
          </p:cNvPicPr>
          <p:nvPr/>
        </p:nvPicPr>
        <p:blipFill>
          <a:blip r:embed="rId3"/>
          <a:stretch>
            <a:fillRect/>
          </a:stretch>
        </p:blipFill>
        <p:spPr>
          <a:xfrm>
            <a:off x="9466511" y="1353049"/>
            <a:ext cx="2581877" cy="4296443"/>
          </a:xfrm>
          <a:prstGeom prst="rect">
            <a:avLst/>
          </a:prstGeom>
        </p:spPr>
      </p:pic>
      <p:pic>
        <p:nvPicPr>
          <p:cNvPr id="6" name="Picture 5" descr="A rectangular metal plate with holes&#10;&#10;AI-generated content may be incorrect.">
            <a:extLst>
              <a:ext uri="{FF2B5EF4-FFF2-40B4-BE49-F238E27FC236}">
                <a16:creationId xmlns:a16="http://schemas.microsoft.com/office/drawing/2014/main" id="{E276B5DC-8CA8-0269-FC2F-1B008BF376D0}"/>
              </a:ext>
            </a:extLst>
          </p:cNvPr>
          <p:cNvPicPr>
            <a:picLocks noChangeAspect="1"/>
          </p:cNvPicPr>
          <p:nvPr/>
        </p:nvPicPr>
        <p:blipFill>
          <a:blip r:embed="rId4"/>
          <a:stretch>
            <a:fillRect/>
          </a:stretch>
        </p:blipFill>
        <p:spPr>
          <a:xfrm>
            <a:off x="4910051" y="892720"/>
            <a:ext cx="4772925" cy="2437956"/>
          </a:xfrm>
          <a:prstGeom prst="rect">
            <a:avLst/>
          </a:prstGeom>
        </p:spPr>
      </p:pic>
      <p:sp>
        <p:nvSpPr>
          <p:cNvPr id="2" name="TextBox 1">
            <a:extLst>
              <a:ext uri="{FF2B5EF4-FFF2-40B4-BE49-F238E27FC236}">
                <a16:creationId xmlns:a16="http://schemas.microsoft.com/office/drawing/2014/main" id="{4A486411-19E3-670E-F071-840B2188C35F}"/>
              </a:ext>
            </a:extLst>
          </p:cNvPr>
          <p:cNvSpPr txBox="1"/>
          <p:nvPr/>
        </p:nvSpPr>
        <p:spPr>
          <a:xfrm>
            <a:off x="575862" y="2546814"/>
            <a:ext cx="476569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nl-BE" sz="2400" noProof="0">
                <a:cs typeface="Arial"/>
              </a:rPr>
              <a:t>Focus op thermische prestatie</a:t>
            </a:r>
          </a:p>
          <a:p>
            <a:pPr marL="285750" indent="-285750">
              <a:buFont typeface="Calibri"/>
              <a:buChar char="-"/>
            </a:pPr>
            <a:r>
              <a:rPr lang="nl-BE" sz="2400" noProof="0" err="1">
                <a:cs typeface="Arial"/>
              </a:rPr>
              <a:t>Copper</a:t>
            </a:r>
            <a:r>
              <a:rPr lang="nl-BE" sz="2400" noProof="0">
                <a:cs typeface="Arial"/>
              </a:rPr>
              <a:t> </a:t>
            </a:r>
            <a:r>
              <a:rPr lang="nl-BE" sz="2400">
                <a:cs typeface="Arial"/>
              </a:rPr>
              <a:t>pour</a:t>
            </a:r>
            <a:r>
              <a:rPr lang="nl-BE" sz="2400" noProof="0">
                <a:cs typeface="Arial"/>
              </a:rPr>
              <a:t> </a:t>
            </a:r>
            <a:r>
              <a:rPr lang="nl-BE" sz="2400">
                <a:cs typeface="Arial"/>
              </a:rPr>
              <a:t>i.p.v. </a:t>
            </a:r>
            <a:r>
              <a:rPr lang="nl-BE" sz="2400" err="1">
                <a:cs typeface="Arial"/>
              </a:rPr>
              <a:t>trace</a:t>
            </a:r>
            <a:endParaRPr lang="nl-BE" sz="2400" noProof="0">
              <a:cs typeface="Arial"/>
            </a:endParaRPr>
          </a:p>
          <a:p>
            <a:pPr marL="285750" indent="-285750">
              <a:buFont typeface="Calibri"/>
              <a:buChar char="-"/>
            </a:pPr>
            <a:r>
              <a:rPr lang="nl-BE" sz="2400">
                <a:cs typeface="Arial"/>
              </a:rPr>
              <a:t>Verwijderen</a:t>
            </a:r>
            <a:r>
              <a:rPr lang="nl-BE" sz="2400" noProof="0">
                <a:cs typeface="Arial"/>
              </a:rPr>
              <a:t> </a:t>
            </a:r>
            <a:r>
              <a:rPr lang="nl-BE" sz="2400" noProof="0" err="1">
                <a:cs typeface="Arial"/>
              </a:rPr>
              <a:t>silkscreen</a:t>
            </a:r>
            <a:endParaRPr lang="nl-BE" sz="2400" noProof="0">
              <a:cs typeface="Arial"/>
            </a:endParaRPr>
          </a:p>
          <a:p>
            <a:pPr marL="285750" indent="-285750">
              <a:buFont typeface="Calibri,Sans-Serif"/>
              <a:buChar char="-"/>
            </a:pPr>
            <a:r>
              <a:rPr lang="nl-BE" sz="2400" err="1">
                <a:solidFill>
                  <a:srgbClr val="393939"/>
                </a:solidFill>
                <a:cs typeface="Arial"/>
              </a:rPr>
              <a:t>Via’s</a:t>
            </a:r>
            <a:endParaRPr lang="nl-BE" sz="2400" err="1">
              <a:cs typeface="Arial"/>
            </a:endParaRPr>
          </a:p>
          <a:p>
            <a:pPr marL="285750" indent="-285750">
              <a:buFont typeface="Calibri,Sans-Serif"/>
              <a:buChar char="-"/>
            </a:pPr>
            <a:r>
              <a:rPr lang="nl-BE" sz="2400" err="1">
                <a:solidFill>
                  <a:srgbClr val="393939"/>
                </a:solidFill>
                <a:cs typeface="Arial"/>
              </a:rPr>
              <a:t>Thermal</a:t>
            </a:r>
            <a:r>
              <a:rPr lang="nl-BE" sz="2400">
                <a:solidFill>
                  <a:srgbClr val="393939"/>
                </a:solidFill>
                <a:cs typeface="Arial"/>
              </a:rPr>
              <a:t> pad en </a:t>
            </a:r>
            <a:r>
              <a:rPr lang="nl-BE" sz="2400" err="1">
                <a:solidFill>
                  <a:srgbClr val="393939"/>
                </a:solidFill>
                <a:cs typeface="Arial"/>
              </a:rPr>
              <a:t>heatsink</a:t>
            </a:r>
            <a:endParaRPr lang="nl-BE" err="1">
              <a:cs typeface="Arial" panose="020B0604020202020204"/>
            </a:endParaRPr>
          </a:p>
        </p:txBody>
      </p:sp>
      <p:pic>
        <p:nvPicPr>
          <p:cNvPr id="11" name="Picture 10" descr="A small metal object with a blue box on it&#10;&#10;AI-generated content may be incorrect.">
            <a:extLst>
              <a:ext uri="{FF2B5EF4-FFF2-40B4-BE49-F238E27FC236}">
                <a16:creationId xmlns:a16="http://schemas.microsoft.com/office/drawing/2014/main" id="{5FEDB454-CA94-5D93-E913-33E7A4EC91C6}"/>
              </a:ext>
            </a:extLst>
          </p:cNvPr>
          <p:cNvPicPr>
            <a:picLocks noChangeAspect="1"/>
          </p:cNvPicPr>
          <p:nvPr/>
        </p:nvPicPr>
        <p:blipFill>
          <a:blip r:embed="rId5"/>
          <a:stretch>
            <a:fillRect/>
          </a:stretch>
        </p:blipFill>
        <p:spPr>
          <a:xfrm>
            <a:off x="5486087" y="3335189"/>
            <a:ext cx="3620841" cy="26211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437367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E8C1A722-6B39-DF16-DBDA-F8005F1B1D1E}"/>
              </a:ext>
            </a:extLst>
          </p:cNvPr>
          <p:cNvPicPr>
            <a:picLocks noGrp="1" noChangeAspect="1"/>
          </p:cNvPicPr>
          <p:nvPr>
            <p:ph idx="1"/>
          </p:nvPr>
        </p:nvPicPr>
        <p:blipFill>
          <a:blip r:embed="rId3"/>
          <a:stretch>
            <a:fillRect/>
          </a:stretch>
        </p:blipFill>
        <p:spPr>
          <a:xfrm>
            <a:off x="6805005" y="367930"/>
            <a:ext cx="5085459" cy="2783015"/>
          </a:xfrm>
        </p:spPr>
      </p:pic>
      <p:sp>
        <p:nvSpPr>
          <p:cNvPr id="3" name="Tijdelijke aanduiding voor dianummer 2">
            <a:extLst>
              <a:ext uri="{FF2B5EF4-FFF2-40B4-BE49-F238E27FC236}">
                <a16:creationId xmlns:a16="http://schemas.microsoft.com/office/drawing/2014/main" id="{A4B3698C-521B-E89E-52B0-0C285EC4CEB9}"/>
              </a:ext>
            </a:extLst>
          </p:cNvPr>
          <p:cNvSpPr>
            <a:spLocks noGrp="1"/>
          </p:cNvSpPr>
          <p:nvPr>
            <p:ph type="sldNum" sz="quarter" idx="12"/>
          </p:nvPr>
        </p:nvSpPr>
        <p:spPr/>
        <p:txBody>
          <a:bodyPr/>
          <a:lstStyle/>
          <a:p>
            <a:fld id="{0A297500-7527-634B-90F4-69D0994C32B4}" type="slidenum">
              <a:rPr lang="nl-BE" noProof="0" smtClean="0"/>
              <a:t>35</a:t>
            </a:fld>
            <a:endParaRPr lang="nl-BE" noProof="0"/>
          </a:p>
        </p:txBody>
      </p:sp>
      <p:sp>
        <p:nvSpPr>
          <p:cNvPr id="4" name="Titel 3">
            <a:extLst>
              <a:ext uri="{FF2B5EF4-FFF2-40B4-BE49-F238E27FC236}">
                <a16:creationId xmlns:a16="http://schemas.microsoft.com/office/drawing/2014/main" id="{3C15B2A4-B76D-17EB-FEA9-82FB333E0B83}"/>
              </a:ext>
            </a:extLst>
          </p:cNvPr>
          <p:cNvSpPr>
            <a:spLocks noGrp="1"/>
          </p:cNvSpPr>
          <p:nvPr>
            <p:ph type="title"/>
          </p:nvPr>
        </p:nvSpPr>
        <p:spPr/>
        <p:txBody>
          <a:bodyPr/>
          <a:lstStyle/>
          <a:p>
            <a:r>
              <a:rPr lang="nl-BE" noProof="0">
                <a:latin typeface="Arial"/>
                <a:cs typeface="Arial"/>
              </a:rPr>
              <a:t>Driver-PCB</a:t>
            </a:r>
            <a:endParaRPr lang="nl-BE" noProof="0"/>
          </a:p>
        </p:txBody>
      </p:sp>
      <p:pic>
        <p:nvPicPr>
          <p:cNvPr id="5" name="Afbeelding 4" descr="Afbeelding met elektronica, Elektronische engineering, Elektronisch onderdeel, Stroomkringonderdeel&#10;&#10;Door AI gegenereerde inhoud is mogelijk onjuist.">
            <a:extLst>
              <a:ext uri="{FF2B5EF4-FFF2-40B4-BE49-F238E27FC236}">
                <a16:creationId xmlns:a16="http://schemas.microsoft.com/office/drawing/2014/main" id="{F864AF8D-CCDA-0C6E-28DF-417C3132FBBD}"/>
              </a:ext>
            </a:extLst>
          </p:cNvPr>
          <p:cNvPicPr>
            <a:picLocks noChangeAspect="1"/>
          </p:cNvPicPr>
          <p:nvPr/>
        </p:nvPicPr>
        <p:blipFill>
          <a:blip r:embed="rId4"/>
          <a:srcRect l="27086" t="1385" r="10617" b="10786"/>
          <a:stretch/>
        </p:blipFill>
        <p:spPr>
          <a:xfrm>
            <a:off x="7213210" y="2964109"/>
            <a:ext cx="4098501" cy="3247003"/>
          </a:xfrm>
          <a:prstGeom prst="rect">
            <a:avLst/>
          </a:prstGeom>
        </p:spPr>
      </p:pic>
      <p:sp>
        <p:nvSpPr>
          <p:cNvPr id="7" name="TextBox 6">
            <a:extLst>
              <a:ext uri="{FF2B5EF4-FFF2-40B4-BE49-F238E27FC236}">
                <a16:creationId xmlns:a16="http://schemas.microsoft.com/office/drawing/2014/main" id="{AB343A5B-466B-BD33-044A-C577E4701157}"/>
              </a:ext>
            </a:extLst>
          </p:cNvPr>
          <p:cNvSpPr txBox="1"/>
          <p:nvPr/>
        </p:nvSpPr>
        <p:spPr>
          <a:xfrm>
            <a:off x="576229" y="2326717"/>
            <a:ext cx="638559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nl-BE" sz="2400">
                <a:solidFill>
                  <a:srgbClr val="393939"/>
                </a:solidFill>
                <a:cs typeface="Arial"/>
              </a:rPr>
              <a:t>Aansturen van de </a:t>
            </a:r>
            <a:r>
              <a:rPr lang="nl-BE" sz="2400" err="1">
                <a:solidFill>
                  <a:srgbClr val="393939"/>
                </a:solidFill>
                <a:cs typeface="Arial"/>
              </a:rPr>
              <a:t>LED's</a:t>
            </a:r>
            <a:endParaRPr lang="nl-BE" sz="2400">
              <a:solidFill>
                <a:srgbClr val="393939"/>
              </a:solidFill>
              <a:cs typeface="Arial"/>
            </a:endParaRPr>
          </a:p>
          <a:p>
            <a:pPr marL="285750" indent="-285750">
              <a:buFont typeface="Calibri"/>
              <a:buChar char="-"/>
            </a:pPr>
            <a:r>
              <a:rPr lang="nl-BE" sz="2400">
                <a:solidFill>
                  <a:srgbClr val="393939"/>
                </a:solidFill>
                <a:cs typeface="Arial"/>
              </a:rPr>
              <a:t>Mogelijkheid tot 3 aansluitingen</a:t>
            </a:r>
          </a:p>
          <a:p>
            <a:pPr marL="285750" indent="-285750">
              <a:buFont typeface="Calibri"/>
              <a:buChar char="-"/>
            </a:pPr>
            <a:r>
              <a:rPr lang="nl-BE" sz="2400">
                <a:solidFill>
                  <a:srgbClr val="393939"/>
                </a:solidFill>
                <a:cs typeface="Arial"/>
              </a:rPr>
              <a:t>Gebruik van terminal </a:t>
            </a:r>
            <a:r>
              <a:rPr lang="nl-BE" sz="2400" err="1">
                <a:solidFill>
                  <a:srgbClr val="393939"/>
                </a:solidFill>
                <a:cs typeface="Arial"/>
              </a:rPr>
              <a:t>blocks</a:t>
            </a:r>
            <a:r>
              <a:rPr lang="nl-BE" sz="2400">
                <a:solidFill>
                  <a:srgbClr val="393939"/>
                </a:solidFill>
                <a:cs typeface="Arial"/>
              </a:rPr>
              <a:t> voor installatie</a:t>
            </a:r>
          </a:p>
        </p:txBody>
      </p:sp>
    </p:spTree>
    <p:extLst>
      <p:ext uri="{BB962C8B-B14F-4D97-AF65-F5344CB8AC3E}">
        <p14:creationId xmlns:p14="http://schemas.microsoft.com/office/powerpoint/2010/main" val="37873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0EB4C9-6118-45D4-FEF9-CCF190FA43D7}"/>
              </a:ext>
            </a:extLst>
          </p:cNvPr>
          <p:cNvSpPr>
            <a:spLocks noGrp="1"/>
          </p:cNvSpPr>
          <p:nvPr>
            <p:ph type="sldNum" sz="quarter" idx="12"/>
          </p:nvPr>
        </p:nvSpPr>
        <p:spPr/>
        <p:txBody>
          <a:bodyPr/>
          <a:lstStyle/>
          <a:p>
            <a:fld id="{0A297500-7527-634B-90F4-69D0994C32B4}" type="slidenum">
              <a:rPr lang="nl-BE" noProof="0" smtClean="0"/>
              <a:t>36</a:t>
            </a:fld>
            <a:endParaRPr lang="nl-BE" noProof="0"/>
          </a:p>
        </p:txBody>
      </p:sp>
      <p:sp>
        <p:nvSpPr>
          <p:cNvPr id="4" name="Title 3">
            <a:extLst>
              <a:ext uri="{FF2B5EF4-FFF2-40B4-BE49-F238E27FC236}">
                <a16:creationId xmlns:a16="http://schemas.microsoft.com/office/drawing/2014/main" id="{CE7A718A-569E-34BF-FE49-E2E9B1E7724F}"/>
              </a:ext>
            </a:extLst>
          </p:cNvPr>
          <p:cNvSpPr>
            <a:spLocks noGrp="1"/>
          </p:cNvSpPr>
          <p:nvPr>
            <p:ph type="title"/>
          </p:nvPr>
        </p:nvSpPr>
        <p:spPr/>
        <p:txBody>
          <a:bodyPr/>
          <a:lstStyle/>
          <a:p>
            <a:r>
              <a:rPr lang="nl-BE">
                <a:latin typeface="Arial"/>
                <a:cs typeface="Arial"/>
              </a:rPr>
              <a:t>Praktische realisatie</a:t>
            </a:r>
            <a:endParaRPr lang="nl-BE" noProof="0">
              <a:solidFill>
                <a:srgbClr val="FF0000"/>
              </a:solidFill>
              <a:cs typeface="Arial"/>
            </a:endParaRPr>
          </a:p>
        </p:txBody>
      </p:sp>
      <p:pic>
        <p:nvPicPr>
          <p:cNvPr id="7" name="Picture 6">
            <a:extLst>
              <a:ext uri="{FF2B5EF4-FFF2-40B4-BE49-F238E27FC236}">
                <a16:creationId xmlns:a16="http://schemas.microsoft.com/office/drawing/2014/main" id="{A80CA35C-64D3-7756-D231-DA03933D72A3}"/>
              </a:ext>
            </a:extLst>
          </p:cNvPr>
          <p:cNvPicPr>
            <a:picLocks noChangeAspect="1"/>
          </p:cNvPicPr>
          <p:nvPr/>
        </p:nvPicPr>
        <p:blipFill>
          <a:blip r:embed="rId3"/>
          <a:stretch>
            <a:fillRect/>
          </a:stretch>
        </p:blipFill>
        <p:spPr>
          <a:xfrm>
            <a:off x="628573" y="1576062"/>
            <a:ext cx="5254067" cy="3930658"/>
          </a:xfrm>
          <a:prstGeom prst="roundRect">
            <a:avLst>
              <a:gd name="adj" fmla="val 8594"/>
            </a:avLst>
          </a:prstGeom>
          <a:solidFill>
            <a:srgbClr val="FFFFFF">
              <a:shade val="85000"/>
            </a:srgbClr>
          </a:solidFill>
          <a:ln>
            <a:noFill/>
          </a:ln>
          <a:effectLst/>
        </p:spPr>
      </p:pic>
      <p:pic>
        <p:nvPicPr>
          <p:cNvPr id="9" name="Picture 8">
            <a:extLst>
              <a:ext uri="{FF2B5EF4-FFF2-40B4-BE49-F238E27FC236}">
                <a16:creationId xmlns:a16="http://schemas.microsoft.com/office/drawing/2014/main" id="{8CD05149-3061-5D3D-C4A0-16889319902D}"/>
              </a:ext>
            </a:extLst>
          </p:cNvPr>
          <p:cNvPicPr>
            <a:picLocks noChangeAspect="1"/>
          </p:cNvPicPr>
          <p:nvPr/>
        </p:nvPicPr>
        <p:blipFill>
          <a:blip r:embed="rId4"/>
          <a:stretch>
            <a:fillRect/>
          </a:stretch>
        </p:blipFill>
        <p:spPr>
          <a:xfrm>
            <a:off x="6272401" y="1580458"/>
            <a:ext cx="5254067" cy="392626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573336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545EA-2A5F-6B44-ED4A-2A263A84C11B}"/>
              </a:ext>
            </a:extLst>
          </p:cNvPr>
          <p:cNvSpPr>
            <a:spLocks noGrp="1"/>
          </p:cNvSpPr>
          <p:nvPr>
            <p:ph idx="1"/>
          </p:nvPr>
        </p:nvSpPr>
        <p:spPr>
          <a:xfrm>
            <a:off x="576000" y="1706800"/>
            <a:ext cx="1785440" cy="4413200"/>
          </a:xfrm>
        </p:spPr>
        <p:txBody>
          <a:bodyPr vert="horz" lIns="91440" tIns="45720" rIns="91440" bIns="45720" rtlCol="0" anchor="t">
            <a:normAutofit/>
          </a:bodyPr>
          <a:lstStyle/>
          <a:p>
            <a:r>
              <a:rPr lang="en-US">
                <a:latin typeface="Arial"/>
                <a:cs typeface="Arial"/>
              </a:rPr>
              <a:t>Night</a:t>
            </a:r>
            <a:endParaRPr lang="en-US">
              <a:latin typeface="Arial"/>
              <a:cs typeface="Arial" charset="0"/>
            </a:endParaRPr>
          </a:p>
          <a:p>
            <a:r>
              <a:rPr lang="en-US">
                <a:latin typeface="Arial"/>
                <a:cs typeface="Arial"/>
              </a:rPr>
              <a:t>Eco</a:t>
            </a:r>
            <a:endParaRPr lang="en-US">
              <a:cs typeface="Arial"/>
            </a:endParaRPr>
          </a:p>
          <a:p>
            <a:r>
              <a:rPr lang="en-US">
                <a:latin typeface="Arial"/>
                <a:cs typeface="Arial"/>
              </a:rPr>
              <a:t>Max</a:t>
            </a:r>
            <a:endParaRPr lang="en-US">
              <a:cs typeface="Arial"/>
            </a:endParaRPr>
          </a:p>
          <a:p>
            <a:r>
              <a:rPr lang="en-US">
                <a:latin typeface="Arial"/>
                <a:cs typeface="Arial"/>
              </a:rPr>
              <a:t>Comfort</a:t>
            </a:r>
          </a:p>
          <a:p>
            <a:r>
              <a:rPr lang="en-US">
                <a:latin typeface="Arial"/>
                <a:cs typeface="Arial"/>
              </a:rPr>
              <a:t>Sla</a:t>
            </a:r>
            <a:endParaRPr lang="en-US">
              <a:cs typeface="Arial"/>
            </a:endParaRPr>
          </a:p>
          <a:p>
            <a:endParaRPr lang="en-US">
              <a:cs typeface="Arial"/>
            </a:endParaRPr>
          </a:p>
        </p:txBody>
      </p:sp>
      <p:sp>
        <p:nvSpPr>
          <p:cNvPr id="3" name="Slide Number Placeholder 2">
            <a:extLst>
              <a:ext uri="{FF2B5EF4-FFF2-40B4-BE49-F238E27FC236}">
                <a16:creationId xmlns:a16="http://schemas.microsoft.com/office/drawing/2014/main" id="{B56A1751-DC4A-E15B-2462-CA78DAD9C12B}"/>
              </a:ext>
            </a:extLst>
          </p:cNvPr>
          <p:cNvSpPr>
            <a:spLocks noGrp="1"/>
          </p:cNvSpPr>
          <p:nvPr>
            <p:ph type="sldNum" sz="quarter" idx="12"/>
          </p:nvPr>
        </p:nvSpPr>
        <p:spPr/>
        <p:txBody>
          <a:bodyPr/>
          <a:lstStyle/>
          <a:p>
            <a:fld id="{0A297500-7527-634B-90F4-69D0994C32B4}" type="slidenum">
              <a:rPr lang="nl-NL" smtClean="0"/>
              <a:t>37</a:t>
            </a:fld>
            <a:endParaRPr lang="nl-NL"/>
          </a:p>
        </p:txBody>
      </p:sp>
      <p:sp>
        <p:nvSpPr>
          <p:cNvPr id="4" name="Title 3">
            <a:extLst>
              <a:ext uri="{FF2B5EF4-FFF2-40B4-BE49-F238E27FC236}">
                <a16:creationId xmlns:a16="http://schemas.microsoft.com/office/drawing/2014/main" id="{ECF2BC06-0602-53C8-AECD-9D61DFC721FB}"/>
              </a:ext>
            </a:extLst>
          </p:cNvPr>
          <p:cNvSpPr>
            <a:spLocks noGrp="1"/>
          </p:cNvSpPr>
          <p:nvPr>
            <p:ph type="title"/>
          </p:nvPr>
        </p:nvSpPr>
        <p:spPr/>
        <p:txBody>
          <a:bodyPr/>
          <a:lstStyle/>
          <a:p>
            <a:r>
              <a:rPr lang="en-US" err="1">
                <a:latin typeface="Arial"/>
                <a:cs typeface="Arial"/>
              </a:rPr>
              <a:t>Functies</a:t>
            </a:r>
            <a:endParaRPr lang="en-US" err="1"/>
          </a:p>
        </p:txBody>
      </p:sp>
      <p:pic>
        <p:nvPicPr>
          <p:cNvPr id="5" name="Picture 4" descr="A screenshot of a device&#10;&#10;AI-generated content may be incorrect.">
            <a:extLst>
              <a:ext uri="{FF2B5EF4-FFF2-40B4-BE49-F238E27FC236}">
                <a16:creationId xmlns:a16="http://schemas.microsoft.com/office/drawing/2014/main" id="{562174FD-CB52-A7D5-0478-89B8D16124A8}"/>
              </a:ext>
            </a:extLst>
          </p:cNvPr>
          <p:cNvPicPr>
            <a:picLocks noChangeAspect="1"/>
          </p:cNvPicPr>
          <p:nvPr/>
        </p:nvPicPr>
        <p:blipFill>
          <a:blip r:embed="rId2"/>
          <a:stretch>
            <a:fillRect/>
          </a:stretch>
        </p:blipFill>
        <p:spPr>
          <a:xfrm>
            <a:off x="6005195" y="371475"/>
            <a:ext cx="5607050" cy="5607050"/>
          </a:xfrm>
          <a:prstGeom prst="rect">
            <a:avLst/>
          </a:prstGeom>
        </p:spPr>
      </p:pic>
    </p:spTree>
    <p:extLst>
      <p:ext uri="{BB962C8B-B14F-4D97-AF65-F5344CB8AC3E}">
        <p14:creationId xmlns:p14="http://schemas.microsoft.com/office/powerpoint/2010/main" val="1739251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ADE36E42-35BD-797D-F79C-12C21B033693}"/>
              </a:ext>
            </a:extLst>
          </p:cNvPr>
          <p:cNvSpPr>
            <a:spLocks noGrp="1"/>
          </p:cNvSpPr>
          <p:nvPr>
            <p:ph type="sldNum" sz="quarter" idx="12"/>
          </p:nvPr>
        </p:nvSpPr>
        <p:spPr/>
        <p:txBody>
          <a:bodyPr/>
          <a:lstStyle/>
          <a:p>
            <a:fld id="{CF179DAE-D0A6-40C3-B8BC-6A97C268D03A}" type="slidenum">
              <a:rPr lang="nl-BE" noProof="0" smtClean="0"/>
              <a:t>38</a:t>
            </a:fld>
            <a:endParaRPr lang="nl-BE" noProof="0"/>
          </a:p>
        </p:txBody>
      </p:sp>
      <p:sp>
        <p:nvSpPr>
          <p:cNvPr id="3" name="Titel 2">
            <a:extLst>
              <a:ext uri="{FF2B5EF4-FFF2-40B4-BE49-F238E27FC236}">
                <a16:creationId xmlns:a16="http://schemas.microsoft.com/office/drawing/2014/main" id="{6647775E-E595-8906-0329-4EEFE3C45CF2}"/>
              </a:ext>
            </a:extLst>
          </p:cNvPr>
          <p:cNvSpPr>
            <a:spLocks noGrp="1"/>
          </p:cNvSpPr>
          <p:nvPr>
            <p:ph type="title"/>
          </p:nvPr>
        </p:nvSpPr>
        <p:spPr/>
        <p:txBody>
          <a:bodyPr/>
          <a:lstStyle/>
          <a:p>
            <a:r>
              <a:rPr lang="nl-BE" noProof="0"/>
              <a:t>Power</a:t>
            </a:r>
          </a:p>
        </p:txBody>
      </p:sp>
    </p:spTree>
    <p:extLst>
      <p:ext uri="{BB962C8B-B14F-4D97-AF65-F5344CB8AC3E}">
        <p14:creationId xmlns:p14="http://schemas.microsoft.com/office/powerpoint/2010/main" val="1105124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E6E3BC8-1115-6F11-9B09-AEE3C035F2CF}"/>
              </a:ext>
            </a:extLst>
          </p:cNvPr>
          <p:cNvSpPr>
            <a:spLocks noGrp="1"/>
          </p:cNvSpPr>
          <p:nvPr>
            <p:ph idx="1"/>
          </p:nvPr>
        </p:nvSpPr>
        <p:spPr>
          <a:xfrm>
            <a:off x="385500" y="1364647"/>
            <a:ext cx="11041200" cy="4464000"/>
          </a:xfrm>
        </p:spPr>
        <p:txBody>
          <a:bodyPr vert="horz" lIns="91440" tIns="45720" rIns="91440" bIns="45720" rtlCol="0" anchor="t">
            <a:normAutofit/>
          </a:bodyPr>
          <a:lstStyle/>
          <a:p>
            <a:pPr marL="0" indent="0">
              <a:buNone/>
            </a:pPr>
            <a:r>
              <a:rPr lang="nl-BE">
                <a:latin typeface="Arial"/>
                <a:cs typeface="Arial"/>
              </a:rPr>
              <a:t>Wat zijn de noden?</a:t>
            </a:r>
            <a:endParaRPr lang="en-US"/>
          </a:p>
          <a:p>
            <a:r>
              <a:rPr lang="nl-BE">
                <a:latin typeface="Arial"/>
                <a:cs typeface="Arial"/>
              </a:rPr>
              <a:t>230V (UV lamp)</a:t>
            </a:r>
          </a:p>
          <a:p>
            <a:r>
              <a:rPr lang="nl-BE" noProof="0">
                <a:latin typeface="Arial"/>
                <a:cs typeface="Arial"/>
              </a:rPr>
              <a:t>24V</a:t>
            </a:r>
            <a:r>
              <a:rPr lang="nl-BE">
                <a:latin typeface="Arial"/>
                <a:cs typeface="Arial"/>
              </a:rPr>
              <a:t> (LED's)</a:t>
            </a:r>
            <a:endParaRPr lang="nl-BE">
              <a:cs typeface="Arial"/>
            </a:endParaRPr>
          </a:p>
          <a:p>
            <a:r>
              <a:rPr lang="nl-BE" noProof="0">
                <a:latin typeface="Arial"/>
                <a:cs typeface="Arial"/>
              </a:rPr>
              <a:t>12V</a:t>
            </a:r>
            <a:r>
              <a:rPr lang="nl-BE">
                <a:latin typeface="Arial"/>
                <a:cs typeface="Arial"/>
              </a:rPr>
              <a:t> (ventilatoren, pompen)</a:t>
            </a:r>
            <a:endParaRPr lang="nl-BE" noProof="0">
              <a:latin typeface="Arial"/>
              <a:cs typeface="Arial"/>
            </a:endParaRPr>
          </a:p>
          <a:p>
            <a:r>
              <a:rPr lang="nl-BE" noProof="0">
                <a:latin typeface="Arial"/>
                <a:cs typeface="Arial"/>
              </a:rPr>
              <a:t>5V</a:t>
            </a:r>
            <a:r>
              <a:rPr lang="nl-BE">
                <a:latin typeface="Arial"/>
                <a:cs typeface="Arial"/>
              </a:rPr>
              <a:t> (sensoren)</a:t>
            </a:r>
            <a:endParaRPr lang="nl-BE" noProof="0">
              <a:latin typeface="Arial"/>
              <a:cs typeface="Arial"/>
            </a:endParaRPr>
          </a:p>
          <a:p>
            <a:r>
              <a:rPr lang="nl-BE">
                <a:latin typeface="Arial"/>
                <a:cs typeface="Arial"/>
              </a:rPr>
              <a:t>3.3V (ESP)</a:t>
            </a:r>
            <a:endParaRPr lang="nl-BE" noProof="0">
              <a:cs typeface="Arial"/>
            </a:endParaRPr>
          </a:p>
        </p:txBody>
      </p:sp>
      <p:sp>
        <p:nvSpPr>
          <p:cNvPr id="3" name="Tijdelijke aanduiding voor dianummer 2">
            <a:extLst>
              <a:ext uri="{FF2B5EF4-FFF2-40B4-BE49-F238E27FC236}">
                <a16:creationId xmlns:a16="http://schemas.microsoft.com/office/drawing/2014/main" id="{04FF5974-75B0-19FB-3D5E-5F25D3C2CA51}"/>
              </a:ext>
            </a:extLst>
          </p:cNvPr>
          <p:cNvSpPr>
            <a:spLocks noGrp="1"/>
          </p:cNvSpPr>
          <p:nvPr>
            <p:ph type="sldNum" sz="quarter" idx="12"/>
          </p:nvPr>
        </p:nvSpPr>
        <p:spPr/>
        <p:txBody>
          <a:bodyPr/>
          <a:lstStyle/>
          <a:p>
            <a:fld id="{0A297500-7527-634B-90F4-69D0994C32B4}" type="slidenum">
              <a:rPr lang="nl-BE" noProof="0" smtClean="0"/>
              <a:t>39</a:t>
            </a:fld>
            <a:endParaRPr lang="nl-BE" noProof="0"/>
          </a:p>
        </p:txBody>
      </p:sp>
      <p:sp>
        <p:nvSpPr>
          <p:cNvPr id="4" name="Titel 3">
            <a:extLst>
              <a:ext uri="{FF2B5EF4-FFF2-40B4-BE49-F238E27FC236}">
                <a16:creationId xmlns:a16="http://schemas.microsoft.com/office/drawing/2014/main" id="{C2FA4140-D584-EEED-6855-0C267F00209D}"/>
              </a:ext>
            </a:extLst>
          </p:cNvPr>
          <p:cNvSpPr>
            <a:spLocks noGrp="1"/>
          </p:cNvSpPr>
          <p:nvPr>
            <p:ph type="title"/>
          </p:nvPr>
        </p:nvSpPr>
        <p:spPr/>
        <p:txBody>
          <a:bodyPr>
            <a:normAutofit/>
          </a:bodyPr>
          <a:lstStyle/>
          <a:p>
            <a:r>
              <a:rPr lang="nl-BE">
                <a:latin typeface="Arial"/>
                <a:cs typeface="Arial"/>
              </a:rPr>
              <a:t>Power</a:t>
            </a:r>
            <a:endParaRPr lang="en-US"/>
          </a:p>
        </p:txBody>
      </p:sp>
    </p:spTree>
    <p:extLst>
      <p:ext uri="{BB962C8B-B14F-4D97-AF65-F5344CB8AC3E}">
        <p14:creationId xmlns:p14="http://schemas.microsoft.com/office/powerpoint/2010/main" val="42963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AD2CB0DB-A76F-05B4-8CBE-399A0D5A45DC}"/>
              </a:ext>
            </a:extLst>
          </p:cNvPr>
          <p:cNvSpPr>
            <a:spLocks noGrp="1"/>
          </p:cNvSpPr>
          <p:nvPr>
            <p:ph type="sldNum" sz="quarter" idx="12"/>
          </p:nvPr>
        </p:nvSpPr>
        <p:spPr/>
        <p:txBody>
          <a:bodyPr/>
          <a:lstStyle/>
          <a:p>
            <a:fld id="{CF179DAE-D0A6-40C3-B8BC-6A97C268D03A}" type="slidenum">
              <a:rPr lang="nl-BE" noProof="0" smtClean="0"/>
              <a:t>4</a:t>
            </a:fld>
            <a:endParaRPr lang="nl-BE" noProof="0"/>
          </a:p>
        </p:txBody>
      </p:sp>
      <p:sp>
        <p:nvSpPr>
          <p:cNvPr id="3" name="Titel 2">
            <a:extLst>
              <a:ext uri="{FF2B5EF4-FFF2-40B4-BE49-F238E27FC236}">
                <a16:creationId xmlns:a16="http://schemas.microsoft.com/office/drawing/2014/main" id="{EA058E02-FD21-BFD3-5F9C-A0245AF4F0B1}"/>
              </a:ext>
            </a:extLst>
          </p:cNvPr>
          <p:cNvSpPr>
            <a:spLocks noGrp="1"/>
          </p:cNvSpPr>
          <p:nvPr>
            <p:ph type="title"/>
          </p:nvPr>
        </p:nvSpPr>
        <p:spPr/>
        <p:txBody>
          <a:bodyPr/>
          <a:lstStyle/>
          <a:p>
            <a:r>
              <a:rPr lang="nl-BE" noProof="0"/>
              <a:t>Literatuurstudie</a:t>
            </a:r>
          </a:p>
        </p:txBody>
      </p:sp>
      <p:sp>
        <p:nvSpPr>
          <p:cNvPr id="4" name="Tijdelijke aanduiding voor tekst 3">
            <a:extLst>
              <a:ext uri="{FF2B5EF4-FFF2-40B4-BE49-F238E27FC236}">
                <a16:creationId xmlns:a16="http://schemas.microsoft.com/office/drawing/2014/main" id="{E0436DB3-1F4F-74E3-B7DC-80F84E9E1E5B}"/>
              </a:ext>
            </a:extLst>
          </p:cNvPr>
          <p:cNvSpPr>
            <a:spLocks noGrp="1"/>
          </p:cNvSpPr>
          <p:nvPr>
            <p:ph type="body" idx="1"/>
          </p:nvPr>
        </p:nvSpPr>
        <p:spPr/>
        <p:txBody>
          <a:bodyPr/>
          <a:lstStyle/>
          <a:p>
            <a:endParaRPr lang="nl-BE" noProof="0"/>
          </a:p>
        </p:txBody>
      </p:sp>
    </p:spTree>
    <p:extLst>
      <p:ext uri="{BB962C8B-B14F-4D97-AF65-F5344CB8AC3E}">
        <p14:creationId xmlns:p14="http://schemas.microsoft.com/office/powerpoint/2010/main" val="3099558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56353-F94D-63D9-45E1-DAF7B62D6F01}"/>
            </a:ext>
          </a:extLst>
        </p:cNvPr>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C3ADBC47-CBDD-05BC-F74F-383DFC1AA998}"/>
              </a:ext>
            </a:extLst>
          </p:cNvPr>
          <p:cNvSpPr>
            <a:spLocks noGrp="1"/>
          </p:cNvSpPr>
          <p:nvPr>
            <p:ph type="sldNum" sz="quarter" idx="12"/>
          </p:nvPr>
        </p:nvSpPr>
        <p:spPr>
          <a:xfrm>
            <a:off x="576000" y="6210000"/>
            <a:ext cx="648000" cy="648000"/>
          </a:xfrm>
        </p:spPr>
        <p:txBody>
          <a:bodyPr anchor="ctr">
            <a:normAutofit/>
          </a:bodyPr>
          <a:lstStyle/>
          <a:p>
            <a:pPr>
              <a:spcAft>
                <a:spcPts val="600"/>
              </a:spcAft>
            </a:pPr>
            <a:fld id="{0A297500-7527-634B-90F4-69D0994C32B4}" type="slidenum">
              <a:rPr lang="nl-BE" noProof="0" smtClean="0"/>
              <a:pPr>
                <a:spcAft>
                  <a:spcPts val="600"/>
                </a:spcAft>
              </a:pPr>
              <a:t>40</a:t>
            </a:fld>
            <a:endParaRPr lang="nl-BE" noProof="0"/>
          </a:p>
        </p:txBody>
      </p:sp>
      <p:sp>
        <p:nvSpPr>
          <p:cNvPr id="2" name="Tijdelijke aanduiding voor inhoud 1">
            <a:extLst>
              <a:ext uri="{FF2B5EF4-FFF2-40B4-BE49-F238E27FC236}">
                <a16:creationId xmlns:a16="http://schemas.microsoft.com/office/drawing/2014/main" id="{97F1156D-3092-B109-7175-C2F6F9864C04}"/>
              </a:ext>
            </a:extLst>
          </p:cNvPr>
          <p:cNvSpPr>
            <a:spLocks noGrp="1"/>
          </p:cNvSpPr>
          <p:nvPr>
            <p:ph idx="1"/>
          </p:nvPr>
        </p:nvSpPr>
        <p:spPr>
          <a:xfrm>
            <a:off x="576000" y="1656000"/>
            <a:ext cx="5400000" cy="4464000"/>
          </a:xfrm>
        </p:spPr>
        <p:txBody>
          <a:bodyPr vert="horz" lIns="91440" tIns="45720" rIns="91440" bIns="45720" rtlCol="0" anchor="t">
            <a:normAutofit/>
          </a:bodyPr>
          <a:lstStyle/>
          <a:p>
            <a:r>
              <a:rPr lang="nl-BE">
                <a:latin typeface="Arial"/>
                <a:cs typeface="Arial"/>
              </a:rPr>
              <a:t>230V direct</a:t>
            </a:r>
            <a:endParaRPr lang="en-US"/>
          </a:p>
          <a:p>
            <a:r>
              <a:rPr lang="nl-BE" noProof="0">
                <a:latin typeface="Arial"/>
                <a:cs typeface="Arial"/>
              </a:rPr>
              <a:t>24V</a:t>
            </a:r>
            <a:r>
              <a:rPr lang="nl-BE">
                <a:latin typeface="Arial"/>
                <a:cs typeface="Arial"/>
              </a:rPr>
              <a:t> voeding: 24V - 4.2 A</a:t>
            </a:r>
          </a:p>
          <a:p>
            <a:r>
              <a:rPr lang="nl-BE" noProof="0">
                <a:latin typeface="Arial"/>
                <a:cs typeface="Arial"/>
              </a:rPr>
              <a:t>12V</a:t>
            </a:r>
            <a:r>
              <a:rPr lang="nl-BE">
                <a:latin typeface="Arial"/>
                <a:cs typeface="Arial"/>
              </a:rPr>
              <a:t> voeding: 12V - 3A</a:t>
            </a:r>
            <a:endParaRPr lang="nl-BE" noProof="0">
              <a:latin typeface="Arial"/>
              <a:cs typeface="Arial"/>
            </a:endParaRPr>
          </a:p>
          <a:p>
            <a:r>
              <a:rPr lang="nl-BE" noProof="0">
                <a:latin typeface="Arial"/>
                <a:cs typeface="Arial"/>
              </a:rPr>
              <a:t>5V</a:t>
            </a:r>
            <a:r>
              <a:rPr lang="nl-BE">
                <a:latin typeface="Arial"/>
                <a:cs typeface="Arial"/>
              </a:rPr>
              <a:t> (sensoren) omzetting op PCB</a:t>
            </a:r>
            <a:endParaRPr lang="nl-BE" noProof="0">
              <a:latin typeface="Arial"/>
              <a:cs typeface="Arial"/>
            </a:endParaRPr>
          </a:p>
          <a:p>
            <a:r>
              <a:rPr lang="nl-BE">
                <a:latin typeface="Arial"/>
                <a:cs typeface="Arial"/>
              </a:rPr>
              <a:t>3.3V (ESP) omzetting op PCB</a:t>
            </a:r>
            <a:endParaRPr lang="nl-BE" noProof="0">
              <a:latin typeface="Arial"/>
              <a:cs typeface="Arial"/>
            </a:endParaRPr>
          </a:p>
        </p:txBody>
      </p:sp>
      <p:pic>
        <p:nvPicPr>
          <p:cNvPr id="7" name="Picture 6" descr="Afbeelding van de voeding op de binnenkast">
            <a:extLst>
              <a:ext uri="{FF2B5EF4-FFF2-40B4-BE49-F238E27FC236}">
                <a16:creationId xmlns:a16="http://schemas.microsoft.com/office/drawing/2014/main" id="{52797326-2E08-7536-0155-14ADEBFCF83F}"/>
              </a:ext>
            </a:extLst>
          </p:cNvPr>
          <p:cNvPicPr>
            <a:picLocks noChangeAspect="1"/>
          </p:cNvPicPr>
          <p:nvPr/>
        </p:nvPicPr>
        <p:blipFill>
          <a:blip r:embed="rId3"/>
          <a:srcRect t="20753" r="-1" b="20140"/>
          <a:stretch/>
        </p:blipFill>
        <p:spPr>
          <a:xfrm>
            <a:off x="6216000" y="783036"/>
            <a:ext cx="5400000" cy="4464000"/>
          </a:xfrm>
          <a:prstGeom prst="roundRect">
            <a:avLst>
              <a:gd name="adj" fmla="val 8594"/>
            </a:avLst>
          </a:prstGeom>
          <a:solidFill>
            <a:srgbClr val="FFFFFF">
              <a:shade val="85000"/>
            </a:srgbClr>
          </a:solidFill>
          <a:ln>
            <a:noFill/>
          </a:ln>
          <a:effectLst/>
        </p:spPr>
      </p:pic>
      <p:sp>
        <p:nvSpPr>
          <p:cNvPr id="4" name="Titel 3">
            <a:extLst>
              <a:ext uri="{FF2B5EF4-FFF2-40B4-BE49-F238E27FC236}">
                <a16:creationId xmlns:a16="http://schemas.microsoft.com/office/drawing/2014/main" id="{F2135B29-520B-2FDD-2F1D-F32DE14AE637}"/>
              </a:ext>
            </a:extLst>
          </p:cNvPr>
          <p:cNvSpPr>
            <a:spLocks noGrp="1"/>
          </p:cNvSpPr>
          <p:nvPr>
            <p:ph type="title"/>
          </p:nvPr>
        </p:nvSpPr>
        <p:spPr>
          <a:xfrm>
            <a:off x="576000" y="207036"/>
            <a:ext cx="11041200" cy="1152000"/>
          </a:xfrm>
        </p:spPr>
        <p:txBody>
          <a:bodyPr anchor="ctr">
            <a:normAutofit/>
          </a:bodyPr>
          <a:lstStyle/>
          <a:p>
            <a:r>
              <a:rPr lang="nl-BE"/>
              <a:t>Voedingen</a:t>
            </a:r>
          </a:p>
        </p:txBody>
      </p:sp>
    </p:spTree>
    <p:extLst>
      <p:ext uri="{BB962C8B-B14F-4D97-AF65-F5344CB8AC3E}">
        <p14:creationId xmlns:p14="http://schemas.microsoft.com/office/powerpoint/2010/main" val="1318446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75951-BA15-BE4E-99E1-4F2E5129C253}"/>
              </a:ext>
            </a:extLst>
          </p:cNvPr>
          <p:cNvSpPr>
            <a:spLocks noGrp="1"/>
          </p:cNvSpPr>
          <p:nvPr>
            <p:ph type="sldNum" sz="quarter" idx="12"/>
          </p:nvPr>
        </p:nvSpPr>
        <p:spPr/>
        <p:txBody>
          <a:bodyPr/>
          <a:lstStyle/>
          <a:p>
            <a:fld id="{0A297500-7527-634B-90F4-69D0994C32B4}" type="slidenum">
              <a:rPr lang="nl-BE" noProof="0" smtClean="0"/>
              <a:t>41</a:t>
            </a:fld>
            <a:endParaRPr lang="nl-BE" noProof="0"/>
          </a:p>
        </p:txBody>
      </p:sp>
      <p:sp>
        <p:nvSpPr>
          <p:cNvPr id="4" name="Title 3">
            <a:extLst>
              <a:ext uri="{FF2B5EF4-FFF2-40B4-BE49-F238E27FC236}">
                <a16:creationId xmlns:a16="http://schemas.microsoft.com/office/drawing/2014/main" id="{3D2F67B8-B9CC-C67C-90BB-E59FDEB71B82}"/>
              </a:ext>
            </a:extLst>
          </p:cNvPr>
          <p:cNvSpPr>
            <a:spLocks noGrp="1"/>
          </p:cNvSpPr>
          <p:nvPr>
            <p:ph type="title"/>
          </p:nvPr>
        </p:nvSpPr>
        <p:spPr/>
        <p:txBody>
          <a:bodyPr/>
          <a:lstStyle/>
          <a:p>
            <a:r>
              <a:rPr lang="nl-BE">
                <a:latin typeface="Arial"/>
                <a:cs typeface="Arial"/>
              </a:rPr>
              <a:t>Plantenbak als voorbeeld</a:t>
            </a:r>
            <a:endParaRPr lang="en-US"/>
          </a:p>
        </p:txBody>
      </p:sp>
      <p:pic>
        <p:nvPicPr>
          <p:cNvPr id="7" name="Picture 6" descr="AMS1117-5V Voltage Regulator">
            <a:extLst>
              <a:ext uri="{FF2B5EF4-FFF2-40B4-BE49-F238E27FC236}">
                <a16:creationId xmlns:a16="http://schemas.microsoft.com/office/drawing/2014/main" id="{BF0FB3F9-BF2E-0511-32A1-0699AA67F7BA}"/>
              </a:ext>
            </a:extLst>
          </p:cNvPr>
          <p:cNvPicPr>
            <a:picLocks noChangeAspect="1"/>
          </p:cNvPicPr>
          <p:nvPr/>
        </p:nvPicPr>
        <p:blipFill>
          <a:blip r:embed="rId3"/>
          <a:srcRect l="14403" t="8210" r="11481" b="12188"/>
          <a:stretch/>
        </p:blipFill>
        <p:spPr>
          <a:xfrm>
            <a:off x="7999574" y="2318109"/>
            <a:ext cx="2033143" cy="2183646"/>
          </a:xfrm>
          <a:prstGeom prst="rect">
            <a:avLst/>
          </a:prstGeom>
        </p:spPr>
      </p:pic>
      <p:pic>
        <p:nvPicPr>
          <p:cNvPr id="8" name="Picture 7" descr="A green circuit board with black text&#10;&#10;AI-generated content may be incorrect.">
            <a:extLst>
              <a:ext uri="{FF2B5EF4-FFF2-40B4-BE49-F238E27FC236}">
                <a16:creationId xmlns:a16="http://schemas.microsoft.com/office/drawing/2014/main" id="{D2369EC0-C990-843B-83AD-5950CB125A56}"/>
              </a:ext>
            </a:extLst>
          </p:cNvPr>
          <p:cNvPicPr>
            <a:picLocks noChangeAspect="1"/>
          </p:cNvPicPr>
          <p:nvPr/>
        </p:nvPicPr>
        <p:blipFill>
          <a:blip r:embed="rId4"/>
          <a:stretch>
            <a:fillRect/>
          </a:stretch>
        </p:blipFill>
        <p:spPr>
          <a:xfrm>
            <a:off x="2815087" y="2163026"/>
            <a:ext cx="2743200" cy="2743200"/>
          </a:xfrm>
          <a:prstGeom prst="rect">
            <a:avLst/>
          </a:prstGeom>
        </p:spPr>
      </p:pic>
      <p:sp>
        <p:nvSpPr>
          <p:cNvPr id="10" name="Tijdelijke aanduiding voor inhoud 1">
            <a:extLst>
              <a:ext uri="{FF2B5EF4-FFF2-40B4-BE49-F238E27FC236}">
                <a16:creationId xmlns:a16="http://schemas.microsoft.com/office/drawing/2014/main" id="{1CE1F03F-75F7-AA93-166C-F3600F0A42E4}"/>
              </a:ext>
            </a:extLst>
          </p:cNvPr>
          <p:cNvSpPr txBox="1">
            <a:spLocks/>
          </p:cNvSpPr>
          <p:nvPr/>
        </p:nvSpPr>
        <p:spPr>
          <a:xfrm>
            <a:off x="3526575" y="4505962"/>
            <a:ext cx="1314694" cy="45707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MP1584</a:t>
            </a:r>
            <a:endParaRPr lang="nl-BE" noProof="0"/>
          </a:p>
        </p:txBody>
      </p:sp>
      <p:sp>
        <p:nvSpPr>
          <p:cNvPr id="11" name="Tijdelijke aanduiding voor inhoud 1">
            <a:extLst>
              <a:ext uri="{FF2B5EF4-FFF2-40B4-BE49-F238E27FC236}">
                <a16:creationId xmlns:a16="http://schemas.microsoft.com/office/drawing/2014/main" id="{9A1FDFD8-4A92-409C-1FD0-4E71D36CA9BF}"/>
              </a:ext>
            </a:extLst>
          </p:cNvPr>
          <p:cNvSpPr txBox="1">
            <a:spLocks/>
          </p:cNvSpPr>
          <p:nvPr/>
        </p:nvSpPr>
        <p:spPr>
          <a:xfrm>
            <a:off x="8326120" y="4577849"/>
            <a:ext cx="1578854" cy="45707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latin typeface="Arial"/>
                <a:cs typeface="Arial"/>
              </a:rPr>
              <a:t>AMS1117</a:t>
            </a:r>
            <a:endParaRPr lang="nl-BE" noProof="0"/>
          </a:p>
        </p:txBody>
      </p:sp>
      <p:sp>
        <p:nvSpPr>
          <p:cNvPr id="13" name="Tijdelijke aanduiding voor inhoud 1">
            <a:extLst>
              <a:ext uri="{FF2B5EF4-FFF2-40B4-BE49-F238E27FC236}">
                <a16:creationId xmlns:a16="http://schemas.microsoft.com/office/drawing/2014/main" id="{47D291B7-7FA2-085B-4BBA-781ACAC5FD35}"/>
              </a:ext>
            </a:extLst>
          </p:cNvPr>
          <p:cNvSpPr txBox="1">
            <a:spLocks/>
          </p:cNvSpPr>
          <p:nvPr/>
        </p:nvSpPr>
        <p:spPr>
          <a:xfrm>
            <a:off x="1317446" y="1713113"/>
            <a:ext cx="5734867" cy="890888"/>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b="1" noProof="0">
                <a:solidFill>
                  <a:srgbClr val="FF0000"/>
                </a:solidFill>
                <a:latin typeface="Arial"/>
                <a:cs typeface="Arial"/>
              </a:rPr>
              <a:t>12V</a:t>
            </a:r>
            <a:r>
              <a:rPr lang="nl-BE">
                <a:solidFill>
                  <a:srgbClr val="FF0000"/>
                </a:solidFill>
                <a:latin typeface="Arial"/>
                <a:cs typeface="Arial"/>
              </a:rPr>
              <a:t>        </a:t>
            </a:r>
            <a:r>
              <a:rPr lang="nl-BE" noProof="0">
                <a:solidFill>
                  <a:srgbClr val="FF0000"/>
                </a:solidFill>
                <a:latin typeface="Arial"/>
                <a:cs typeface="Arial"/>
              </a:rPr>
              <a:t>→</a:t>
            </a:r>
            <a:r>
              <a:rPr lang="nl-BE" b="1" noProof="0">
                <a:solidFill>
                  <a:srgbClr val="FF0000"/>
                </a:solidFill>
                <a:latin typeface="Arial"/>
                <a:cs typeface="Arial"/>
              </a:rPr>
              <a:t> </a:t>
            </a:r>
            <a:r>
              <a:rPr lang="nl-BE" b="1">
                <a:solidFill>
                  <a:srgbClr val="FF0000"/>
                </a:solidFill>
                <a:latin typeface="Arial"/>
                <a:cs typeface="Arial"/>
              </a:rPr>
              <a:t>       </a:t>
            </a:r>
            <a:r>
              <a:rPr lang="nl-BE" b="1" noProof="0">
                <a:solidFill>
                  <a:srgbClr val="FF0000"/>
                </a:solidFill>
                <a:latin typeface="Arial"/>
                <a:cs typeface="Arial"/>
              </a:rPr>
              <a:t>5V</a:t>
            </a:r>
            <a:endParaRPr lang="nl-BE" noProof="0"/>
          </a:p>
        </p:txBody>
      </p:sp>
      <p:sp>
        <p:nvSpPr>
          <p:cNvPr id="14" name="Tijdelijke aanduiding voor inhoud 1">
            <a:extLst>
              <a:ext uri="{FF2B5EF4-FFF2-40B4-BE49-F238E27FC236}">
                <a16:creationId xmlns:a16="http://schemas.microsoft.com/office/drawing/2014/main" id="{C5F032C2-B039-191B-C576-C7D59C5BCED0}"/>
              </a:ext>
            </a:extLst>
          </p:cNvPr>
          <p:cNvSpPr txBox="1">
            <a:spLocks/>
          </p:cNvSpPr>
          <p:nvPr/>
        </p:nvSpPr>
        <p:spPr>
          <a:xfrm>
            <a:off x="8698973" y="1713112"/>
            <a:ext cx="3204453" cy="44519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BE" noProof="0">
                <a:solidFill>
                  <a:srgbClr val="FF0000"/>
                </a:solidFill>
                <a:latin typeface="Arial"/>
                <a:cs typeface="Arial"/>
              </a:rPr>
              <a:t>→</a:t>
            </a:r>
            <a:r>
              <a:rPr lang="nl-BE" b="1" noProof="0">
                <a:solidFill>
                  <a:srgbClr val="FF0000"/>
                </a:solidFill>
                <a:latin typeface="Arial"/>
                <a:cs typeface="Arial"/>
              </a:rPr>
              <a:t> </a:t>
            </a:r>
            <a:r>
              <a:rPr lang="nl-BE" b="1">
                <a:solidFill>
                  <a:srgbClr val="FF0000"/>
                </a:solidFill>
                <a:latin typeface="Arial"/>
                <a:cs typeface="Arial"/>
              </a:rPr>
              <a:t>     3.3V</a:t>
            </a:r>
            <a:endParaRPr lang="nl-BE" noProof="0"/>
          </a:p>
        </p:txBody>
      </p:sp>
      <p:pic>
        <p:nvPicPr>
          <p:cNvPr id="19" name="Picture 18" descr="BH1750">
            <a:extLst>
              <a:ext uri="{FF2B5EF4-FFF2-40B4-BE49-F238E27FC236}">
                <a16:creationId xmlns:a16="http://schemas.microsoft.com/office/drawing/2014/main" id="{33C03F9E-BBEE-3BA4-D66B-79B1B4C31687}"/>
              </a:ext>
            </a:extLst>
          </p:cNvPr>
          <p:cNvPicPr>
            <a:picLocks noChangeAspect="1"/>
          </p:cNvPicPr>
          <p:nvPr/>
        </p:nvPicPr>
        <p:blipFill>
          <a:blip r:embed="rId5"/>
          <a:stretch>
            <a:fillRect/>
          </a:stretch>
        </p:blipFill>
        <p:spPr>
          <a:xfrm>
            <a:off x="5687683" y="2685298"/>
            <a:ext cx="1851803" cy="1818082"/>
          </a:xfrm>
          <a:prstGeom prst="rect">
            <a:avLst/>
          </a:prstGeom>
        </p:spPr>
      </p:pic>
      <p:pic>
        <p:nvPicPr>
          <p:cNvPr id="22" name="Content Placeholder 21" descr="Ventilatoren">
            <a:extLst>
              <a:ext uri="{FF2B5EF4-FFF2-40B4-BE49-F238E27FC236}">
                <a16:creationId xmlns:a16="http://schemas.microsoft.com/office/drawing/2014/main" id="{1C408DFF-E1FA-11F0-D2A7-F0B37477050F}"/>
              </a:ext>
            </a:extLst>
          </p:cNvPr>
          <p:cNvPicPr>
            <a:picLocks noGrp="1" noChangeAspect="1"/>
          </p:cNvPicPr>
          <p:nvPr>
            <p:ph idx="1"/>
          </p:nvPr>
        </p:nvPicPr>
        <p:blipFill>
          <a:blip r:embed="rId6"/>
          <a:stretch>
            <a:fillRect/>
          </a:stretch>
        </p:blipFill>
        <p:spPr>
          <a:xfrm>
            <a:off x="-309937" y="2547547"/>
            <a:ext cx="3583198" cy="2091008"/>
          </a:xfrm>
        </p:spPr>
      </p:pic>
      <p:pic>
        <p:nvPicPr>
          <p:cNvPr id="23" name="Picture 22" descr="Shenzhen AI-Thinker Technology company: ESP-32 COMING!">
            <a:extLst>
              <a:ext uri="{FF2B5EF4-FFF2-40B4-BE49-F238E27FC236}">
                <a16:creationId xmlns:a16="http://schemas.microsoft.com/office/drawing/2014/main" id="{947098A6-B458-E2FD-F94D-9E1E7BCCD921}"/>
              </a:ext>
            </a:extLst>
          </p:cNvPr>
          <p:cNvPicPr>
            <a:picLocks noChangeAspect="1"/>
          </p:cNvPicPr>
          <p:nvPr/>
        </p:nvPicPr>
        <p:blipFill>
          <a:blip r:embed="rId7"/>
          <a:stretch>
            <a:fillRect/>
          </a:stretch>
        </p:blipFill>
        <p:spPr>
          <a:xfrm>
            <a:off x="10187796" y="2686854"/>
            <a:ext cx="1823049" cy="1311764"/>
          </a:xfrm>
          <a:prstGeom prst="rect">
            <a:avLst/>
          </a:prstGeom>
        </p:spPr>
      </p:pic>
      <p:pic>
        <p:nvPicPr>
          <p:cNvPr id="25" name="Content Placeholder 14" descr="Afbeelding van de connector">
            <a:extLst>
              <a:ext uri="{FF2B5EF4-FFF2-40B4-BE49-F238E27FC236}">
                <a16:creationId xmlns:a16="http://schemas.microsoft.com/office/drawing/2014/main" id="{3B19F6EE-7FF9-5C45-8206-D402AFAE2C98}"/>
              </a:ext>
            </a:extLst>
          </p:cNvPr>
          <p:cNvPicPr>
            <a:picLocks noChangeAspect="1"/>
          </p:cNvPicPr>
          <p:nvPr/>
        </p:nvPicPr>
        <p:blipFill>
          <a:blip r:embed="rId8"/>
          <a:srcRect l="-889" t="4652" r="51736" b="244"/>
          <a:stretch/>
        </p:blipFill>
        <p:spPr>
          <a:xfrm rot="12300000">
            <a:off x="-172195" y="1464379"/>
            <a:ext cx="1095207" cy="1656713"/>
          </a:xfrm>
          <a:prstGeom prst="rect">
            <a:avLst/>
          </a:prstGeom>
        </p:spPr>
      </p:pic>
    </p:spTree>
    <p:extLst>
      <p:ext uri="{BB962C8B-B14F-4D97-AF65-F5344CB8AC3E}">
        <p14:creationId xmlns:p14="http://schemas.microsoft.com/office/powerpoint/2010/main" val="4017361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CEE00-F970-B363-2AFC-BE058E79063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9F540A-D3C7-EC09-AE0A-93388AD3B5A7}"/>
              </a:ext>
            </a:extLst>
          </p:cNvPr>
          <p:cNvSpPr>
            <a:spLocks noGrp="1"/>
          </p:cNvSpPr>
          <p:nvPr>
            <p:ph type="sldNum" sz="quarter" idx="12"/>
          </p:nvPr>
        </p:nvSpPr>
        <p:spPr/>
        <p:txBody>
          <a:bodyPr/>
          <a:lstStyle/>
          <a:p>
            <a:fld id="{0A297500-7527-634B-90F4-69D0994C32B4}" type="slidenum">
              <a:rPr lang="nl-BE" noProof="0" smtClean="0"/>
              <a:t>42</a:t>
            </a:fld>
            <a:endParaRPr lang="nl-BE" noProof="0"/>
          </a:p>
        </p:txBody>
      </p:sp>
      <p:sp>
        <p:nvSpPr>
          <p:cNvPr id="4" name="Title 3">
            <a:extLst>
              <a:ext uri="{FF2B5EF4-FFF2-40B4-BE49-F238E27FC236}">
                <a16:creationId xmlns:a16="http://schemas.microsoft.com/office/drawing/2014/main" id="{31A76C80-666F-78B3-1F78-F07E6458FE2D}"/>
              </a:ext>
            </a:extLst>
          </p:cNvPr>
          <p:cNvSpPr>
            <a:spLocks noGrp="1"/>
          </p:cNvSpPr>
          <p:nvPr>
            <p:ph type="title"/>
          </p:nvPr>
        </p:nvSpPr>
        <p:spPr/>
        <p:txBody>
          <a:bodyPr/>
          <a:lstStyle/>
          <a:p>
            <a:r>
              <a:rPr lang="nl-BE">
                <a:latin typeface="Arial"/>
                <a:cs typeface="Arial"/>
              </a:rPr>
              <a:t>Safe </a:t>
            </a:r>
            <a:r>
              <a:rPr lang="nl-BE" err="1">
                <a:latin typeface="Arial"/>
                <a:cs typeface="Arial"/>
              </a:rPr>
              <a:t>and</a:t>
            </a:r>
            <a:r>
              <a:rPr lang="nl-BE">
                <a:latin typeface="Arial"/>
                <a:cs typeface="Arial"/>
              </a:rPr>
              <a:t> </a:t>
            </a:r>
            <a:r>
              <a:rPr lang="nl-BE" err="1">
                <a:latin typeface="Arial"/>
                <a:cs typeface="Arial"/>
              </a:rPr>
              <a:t>simple</a:t>
            </a:r>
            <a:endParaRPr lang="en-US" err="1"/>
          </a:p>
        </p:txBody>
      </p:sp>
      <p:pic>
        <p:nvPicPr>
          <p:cNvPr id="15" name="Content Placeholder 14" descr="Afbeelding van de connector">
            <a:extLst>
              <a:ext uri="{FF2B5EF4-FFF2-40B4-BE49-F238E27FC236}">
                <a16:creationId xmlns:a16="http://schemas.microsoft.com/office/drawing/2014/main" id="{1D904626-D655-BD5A-323E-444CDDFA7692}"/>
              </a:ext>
            </a:extLst>
          </p:cNvPr>
          <p:cNvPicPr>
            <a:picLocks noGrp="1" noChangeAspect="1"/>
          </p:cNvPicPr>
          <p:nvPr>
            <p:ph idx="1"/>
          </p:nvPr>
        </p:nvPicPr>
        <p:blipFill>
          <a:blip r:embed="rId3"/>
          <a:stretch>
            <a:fillRect/>
          </a:stretch>
        </p:blipFill>
        <p:spPr>
          <a:xfrm>
            <a:off x="7312072" y="-1316504"/>
            <a:ext cx="5391150" cy="4200525"/>
          </a:xfrm>
        </p:spPr>
      </p:pic>
      <p:pic>
        <p:nvPicPr>
          <p:cNvPr id="16" name="Picture 15" descr="Afbeelding van een fuse">
            <a:extLst>
              <a:ext uri="{FF2B5EF4-FFF2-40B4-BE49-F238E27FC236}">
                <a16:creationId xmlns:a16="http://schemas.microsoft.com/office/drawing/2014/main" id="{3FBFAC1D-EAFE-E66D-815D-2F3F330856B7}"/>
              </a:ext>
            </a:extLst>
          </p:cNvPr>
          <p:cNvPicPr>
            <a:picLocks noChangeAspect="1"/>
          </p:cNvPicPr>
          <p:nvPr/>
        </p:nvPicPr>
        <p:blipFill>
          <a:blip r:embed="rId4"/>
          <a:stretch>
            <a:fillRect/>
          </a:stretch>
        </p:blipFill>
        <p:spPr>
          <a:xfrm>
            <a:off x="6095981" y="3784651"/>
            <a:ext cx="2743200" cy="2743200"/>
          </a:xfrm>
          <a:prstGeom prst="rect">
            <a:avLst/>
          </a:prstGeom>
        </p:spPr>
      </p:pic>
      <p:pic>
        <p:nvPicPr>
          <p:cNvPr id="17" name="Picture 16" descr="Afbeelding van de ingang">
            <a:extLst>
              <a:ext uri="{FF2B5EF4-FFF2-40B4-BE49-F238E27FC236}">
                <a16:creationId xmlns:a16="http://schemas.microsoft.com/office/drawing/2014/main" id="{D64A9B4F-71B5-67E4-7A2E-15AC4C04E941}"/>
              </a:ext>
            </a:extLst>
          </p:cNvPr>
          <p:cNvPicPr>
            <a:picLocks noChangeAspect="1"/>
          </p:cNvPicPr>
          <p:nvPr/>
        </p:nvPicPr>
        <p:blipFill>
          <a:blip r:embed="rId5"/>
          <a:stretch>
            <a:fillRect/>
          </a:stretch>
        </p:blipFill>
        <p:spPr>
          <a:xfrm>
            <a:off x="9184341" y="2318542"/>
            <a:ext cx="2743200" cy="3610444"/>
          </a:xfrm>
          <a:prstGeom prst="rect">
            <a:avLst/>
          </a:prstGeom>
        </p:spPr>
      </p:pic>
      <p:sp>
        <p:nvSpPr>
          <p:cNvPr id="20" name="Tijdelijke aanduiding voor inhoud 1">
            <a:extLst>
              <a:ext uri="{FF2B5EF4-FFF2-40B4-BE49-F238E27FC236}">
                <a16:creationId xmlns:a16="http://schemas.microsoft.com/office/drawing/2014/main" id="{AB607588-C789-7152-8BED-ABDF78EFCC76}"/>
              </a:ext>
            </a:extLst>
          </p:cNvPr>
          <p:cNvSpPr txBox="1">
            <a:spLocks/>
          </p:cNvSpPr>
          <p:nvPr/>
        </p:nvSpPr>
        <p:spPr>
          <a:xfrm>
            <a:off x="385500" y="1364647"/>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a:latin typeface="Arial"/>
                <a:cs typeface="Arial"/>
              </a:rPr>
              <a:t>Zekering 1A</a:t>
            </a:r>
            <a:endParaRPr lang="nl-BE">
              <a:cs typeface="Arial"/>
            </a:endParaRPr>
          </a:p>
          <a:p>
            <a:r>
              <a:rPr lang="nl-BE">
                <a:latin typeface="Arial"/>
                <a:cs typeface="Arial"/>
              </a:rPr>
              <a:t>1 type connector</a:t>
            </a:r>
          </a:p>
          <a:p>
            <a:r>
              <a:rPr lang="nl-BE">
                <a:latin typeface="Arial"/>
                <a:cs typeface="Arial"/>
              </a:rPr>
              <a:t>1 aan en uit knop</a:t>
            </a:r>
            <a:endParaRPr lang="nl-BE"/>
          </a:p>
          <a:p>
            <a:r>
              <a:rPr lang="nl-BE">
                <a:latin typeface="Arial"/>
                <a:cs typeface="Arial"/>
              </a:rPr>
              <a:t>Standaard voedingskabel</a:t>
            </a:r>
          </a:p>
          <a:p>
            <a:r>
              <a:rPr lang="nl-BE">
                <a:latin typeface="Arial"/>
                <a:cs typeface="Arial"/>
              </a:rPr>
              <a:t>Diameter kabels groot genoeg</a:t>
            </a:r>
          </a:p>
          <a:p>
            <a:r>
              <a:rPr lang="nl-BE">
                <a:latin typeface="Arial"/>
                <a:cs typeface="Arial"/>
              </a:rPr>
              <a:t>Krimpkousen en klemmen</a:t>
            </a:r>
            <a:endParaRPr lang="nl-BE">
              <a:cs typeface="Arial"/>
            </a:endParaRPr>
          </a:p>
        </p:txBody>
      </p:sp>
    </p:spTree>
    <p:extLst>
      <p:ext uri="{BB962C8B-B14F-4D97-AF65-F5344CB8AC3E}">
        <p14:creationId xmlns:p14="http://schemas.microsoft.com/office/powerpoint/2010/main" val="3371965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13BDA-EBE9-95C8-C0DD-DCF27BC03B85}"/>
            </a:ext>
          </a:extLst>
        </p:cNvPr>
        <p:cNvGrpSpPr/>
        <p:nvPr/>
      </p:nvGrpSpPr>
      <p:grpSpPr>
        <a:xfrm>
          <a:off x="0" y="0"/>
          <a:ext cx="0" cy="0"/>
          <a:chOff x="0" y="0"/>
          <a:chExt cx="0" cy="0"/>
        </a:xfrm>
      </p:grpSpPr>
      <p:pic>
        <p:nvPicPr>
          <p:cNvPr id="5" name="Content Placeholder 4" descr="A blue circuit board with green square and black square&#10;&#10;AI-generated content may be incorrect.">
            <a:extLst>
              <a:ext uri="{FF2B5EF4-FFF2-40B4-BE49-F238E27FC236}">
                <a16:creationId xmlns:a16="http://schemas.microsoft.com/office/drawing/2014/main" id="{9C4EF038-8467-6A06-C28E-8E787C925925}"/>
              </a:ext>
            </a:extLst>
          </p:cNvPr>
          <p:cNvPicPr>
            <a:picLocks noGrp="1" noChangeAspect="1"/>
          </p:cNvPicPr>
          <p:nvPr>
            <p:ph idx="1"/>
          </p:nvPr>
        </p:nvPicPr>
        <p:blipFill>
          <a:blip r:embed="rId3"/>
          <a:stretch>
            <a:fillRect/>
          </a:stretch>
        </p:blipFill>
        <p:spPr>
          <a:xfrm>
            <a:off x="659676" y="3196787"/>
            <a:ext cx="2823175" cy="3018241"/>
          </a:xfrm>
        </p:spPr>
      </p:pic>
      <p:sp>
        <p:nvSpPr>
          <p:cNvPr id="3" name="Slide Number Placeholder 2">
            <a:extLst>
              <a:ext uri="{FF2B5EF4-FFF2-40B4-BE49-F238E27FC236}">
                <a16:creationId xmlns:a16="http://schemas.microsoft.com/office/drawing/2014/main" id="{9CCE597F-0323-7407-E792-D6A46AD1EF46}"/>
              </a:ext>
            </a:extLst>
          </p:cNvPr>
          <p:cNvSpPr>
            <a:spLocks noGrp="1"/>
          </p:cNvSpPr>
          <p:nvPr>
            <p:ph type="sldNum" sz="quarter" idx="12"/>
          </p:nvPr>
        </p:nvSpPr>
        <p:spPr/>
        <p:txBody>
          <a:bodyPr/>
          <a:lstStyle/>
          <a:p>
            <a:fld id="{0A297500-7527-634B-90F4-69D0994C32B4}" type="slidenum">
              <a:rPr lang="nl-BE" noProof="0" smtClean="0"/>
              <a:t>43</a:t>
            </a:fld>
            <a:endParaRPr lang="nl-BE" noProof="0"/>
          </a:p>
        </p:txBody>
      </p:sp>
      <p:sp>
        <p:nvSpPr>
          <p:cNvPr id="4" name="Title 3">
            <a:extLst>
              <a:ext uri="{FF2B5EF4-FFF2-40B4-BE49-F238E27FC236}">
                <a16:creationId xmlns:a16="http://schemas.microsoft.com/office/drawing/2014/main" id="{388E5F3B-5819-8CFA-5692-36BDCBA8DE58}"/>
              </a:ext>
            </a:extLst>
          </p:cNvPr>
          <p:cNvSpPr>
            <a:spLocks noGrp="1"/>
          </p:cNvSpPr>
          <p:nvPr>
            <p:ph type="title"/>
          </p:nvPr>
        </p:nvSpPr>
        <p:spPr/>
        <p:txBody>
          <a:bodyPr/>
          <a:lstStyle/>
          <a:p>
            <a:r>
              <a:rPr lang="nl-BE">
                <a:latin typeface="Arial"/>
                <a:cs typeface="Arial"/>
              </a:rPr>
              <a:t>Opmeten verbruik</a:t>
            </a:r>
            <a:endParaRPr lang="en-US" err="1"/>
          </a:p>
        </p:txBody>
      </p:sp>
      <p:sp>
        <p:nvSpPr>
          <p:cNvPr id="12" name="Tijdelijke aanduiding voor inhoud 1">
            <a:extLst>
              <a:ext uri="{FF2B5EF4-FFF2-40B4-BE49-F238E27FC236}">
                <a16:creationId xmlns:a16="http://schemas.microsoft.com/office/drawing/2014/main" id="{28FE2577-5F49-2422-2F7A-53BFE8BB37E1}"/>
              </a:ext>
            </a:extLst>
          </p:cNvPr>
          <p:cNvSpPr txBox="1">
            <a:spLocks/>
          </p:cNvSpPr>
          <p:nvPr/>
        </p:nvSpPr>
        <p:spPr>
          <a:xfrm>
            <a:off x="773824" y="1349993"/>
            <a:ext cx="9261483" cy="215852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a:latin typeface="Arial"/>
                <a:cs typeface="Arial"/>
              </a:rPr>
              <a:t>Stroom wordt opgemeten (spanning is constant)</a:t>
            </a:r>
          </a:p>
          <a:p>
            <a:r>
              <a:rPr lang="nl-BE">
                <a:latin typeface="Arial"/>
                <a:cs typeface="Arial"/>
              </a:rPr>
              <a:t>Per team</a:t>
            </a:r>
            <a:endParaRPr lang="en-US">
              <a:cs typeface="Arial"/>
            </a:endParaRPr>
          </a:p>
          <a:p>
            <a:r>
              <a:rPr lang="nl-BE">
                <a:latin typeface="Arial"/>
                <a:cs typeface="Arial"/>
              </a:rPr>
              <a:t>Hall-effect stroomsensor</a:t>
            </a:r>
          </a:p>
          <a:p>
            <a:r>
              <a:rPr lang="nl-BE" err="1">
                <a:latin typeface="Arial"/>
                <a:cs typeface="Arial"/>
              </a:rPr>
              <a:t>Shuntgebaseerde</a:t>
            </a:r>
            <a:r>
              <a:rPr lang="nl-BE">
                <a:latin typeface="Arial"/>
                <a:cs typeface="Arial"/>
              </a:rPr>
              <a:t> stroommonitor</a:t>
            </a:r>
          </a:p>
        </p:txBody>
      </p:sp>
      <p:pic>
        <p:nvPicPr>
          <p:cNvPr id="6" name="Picture 5" descr="Hall effect">
            <a:extLst>
              <a:ext uri="{FF2B5EF4-FFF2-40B4-BE49-F238E27FC236}">
                <a16:creationId xmlns:a16="http://schemas.microsoft.com/office/drawing/2014/main" id="{65AE4EAF-9FC6-8755-D1D8-C51BDFD11D2E}"/>
              </a:ext>
            </a:extLst>
          </p:cNvPr>
          <p:cNvPicPr>
            <a:picLocks noChangeAspect="1"/>
          </p:cNvPicPr>
          <p:nvPr/>
        </p:nvPicPr>
        <p:blipFill>
          <a:blip r:embed="rId4"/>
          <a:stretch>
            <a:fillRect/>
          </a:stretch>
        </p:blipFill>
        <p:spPr>
          <a:xfrm>
            <a:off x="4285990" y="3357199"/>
            <a:ext cx="3630459" cy="2617490"/>
          </a:xfrm>
          <a:prstGeom prst="rect">
            <a:avLst/>
          </a:prstGeom>
        </p:spPr>
      </p:pic>
      <p:pic>
        <p:nvPicPr>
          <p:cNvPr id="2" name="Picture 1" descr="A black and silver electronic device&#10;&#10;AI-generated content may be incorrect.">
            <a:extLst>
              <a:ext uri="{FF2B5EF4-FFF2-40B4-BE49-F238E27FC236}">
                <a16:creationId xmlns:a16="http://schemas.microsoft.com/office/drawing/2014/main" id="{1F3C9FE7-30E4-DC1E-AA5A-66867EF7A095}"/>
              </a:ext>
            </a:extLst>
          </p:cNvPr>
          <p:cNvPicPr>
            <a:picLocks noChangeAspect="1"/>
          </p:cNvPicPr>
          <p:nvPr/>
        </p:nvPicPr>
        <p:blipFill>
          <a:blip r:embed="rId5"/>
          <a:stretch>
            <a:fillRect/>
          </a:stretch>
        </p:blipFill>
        <p:spPr>
          <a:xfrm>
            <a:off x="7995716" y="3193658"/>
            <a:ext cx="3622241" cy="2918826"/>
          </a:xfrm>
          <a:prstGeom prst="rect">
            <a:avLst/>
          </a:prstGeom>
        </p:spPr>
      </p:pic>
    </p:spTree>
    <p:extLst>
      <p:ext uri="{BB962C8B-B14F-4D97-AF65-F5344CB8AC3E}">
        <p14:creationId xmlns:p14="http://schemas.microsoft.com/office/powerpoint/2010/main" val="2871005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2DC50409-8778-534B-A79D-FDC833B8DE34}"/>
              </a:ext>
            </a:extLst>
          </p:cNvPr>
          <p:cNvSpPr>
            <a:spLocks noGrp="1"/>
          </p:cNvSpPr>
          <p:nvPr>
            <p:ph type="sldNum" sz="quarter" idx="12"/>
          </p:nvPr>
        </p:nvSpPr>
        <p:spPr/>
        <p:txBody>
          <a:bodyPr/>
          <a:lstStyle/>
          <a:p>
            <a:fld id="{CF179DAE-D0A6-40C3-B8BC-6A97C268D03A}" type="slidenum">
              <a:rPr lang="nl-BE" noProof="0" smtClean="0"/>
              <a:t>44</a:t>
            </a:fld>
            <a:endParaRPr lang="nl-BE" noProof="0"/>
          </a:p>
        </p:txBody>
      </p:sp>
      <p:sp>
        <p:nvSpPr>
          <p:cNvPr id="3" name="Titel 2">
            <a:extLst>
              <a:ext uri="{FF2B5EF4-FFF2-40B4-BE49-F238E27FC236}">
                <a16:creationId xmlns:a16="http://schemas.microsoft.com/office/drawing/2014/main" id="{B7EE9B85-9EF1-8FFF-A99E-9138CB429CDB}"/>
              </a:ext>
            </a:extLst>
          </p:cNvPr>
          <p:cNvSpPr>
            <a:spLocks noGrp="1"/>
          </p:cNvSpPr>
          <p:nvPr>
            <p:ph type="title"/>
          </p:nvPr>
        </p:nvSpPr>
        <p:spPr/>
        <p:txBody>
          <a:bodyPr/>
          <a:lstStyle/>
          <a:p>
            <a:r>
              <a:rPr lang="nl-BE" noProof="0">
                <a:latin typeface="Arial"/>
                <a:cs typeface="Arial"/>
              </a:rPr>
              <a:t>Server/dashboard</a:t>
            </a:r>
            <a:endParaRPr lang="nl-BE" noProof="0"/>
          </a:p>
        </p:txBody>
      </p:sp>
      <p:sp>
        <p:nvSpPr>
          <p:cNvPr id="4" name="Tijdelijke aanduiding voor tekst 3">
            <a:extLst>
              <a:ext uri="{FF2B5EF4-FFF2-40B4-BE49-F238E27FC236}">
                <a16:creationId xmlns:a16="http://schemas.microsoft.com/office/drawing/2014/main" id="{04E3218B-1CDD-D3B0-DBB1-AC281D25C2AE}"/>
              </a:ext>
            </a:extLst>
          </p:cNvPr>
          <p:cNvSpPr>
            <a:spLocks noGrp="1"/>
          </p:cNvSpPr>
          <p:nvPr>
            <p:ph type="body" idx="1"/>
          </p:nvPr>
        </p:nvSpPr>
        <p:spPr/>
        <p:txBody>
          <a:bodyPr/>
          <a:lstStyle/>
          <a:p>
            <a:endParaRPr lang="nl-BE" noProof="0"/>
          </a:p>
        </p:txBody>
      </p:sp>
    </p:spTree>
    <p:extLst>
      <p:ext uri="{BB962C8B-B14F-4D97-AF65-F5344CB8AC3E}">
        <p14:creationId xmlns:p14="http://schemas.microsoft.com/office/powerpoint/2010/main" val="2691271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5BD9E-00A0-0380-B03B-2C5E19B198F4}"/>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CC64674-966B-BCE1-AE70-F753565E2F16}"/>
              </a:ext>
            </a:extLst>
          </p:cNvPr>
          <p:cNvSpPr>
            <a:spLocks noGrp="1"/>
          </p:cNvSpPr>
          <p:nvPr>
            <p:ph idx="1"/>
          </p:nvPr>
        </p:nvSpPr>
        <p:spPr>
          <a:xfrm>
            <a:off x="574800" y="1229339"/>
            <a:ext cx="11041200" cy="2446180"/>
          </a:xfrm>
        </p:spPr>
        <p:txBody>
          <a:bodyPr vert="horz" lIns="91440" tIns="45720" rIns="91440" bIns="45720" rtlCol="0" anchor="t">
            <a:normAutofit/>
          </a:bodyPr>
          <a:lstStyle/>
          <a:p>
            <a:r>
              <a:rPr lang="nl-BE" noProof="0">
                <a:latin typeface="Arial"/>
                <a:cs typeface="Arial"/>
              </a:rPr>
              <a:t>ESP32 </a:t>
            </a:r>
            <a:r>
              <a:rPr lang="nl-BE">
                <a:latin typeface="Arial"/>
                <a:cs typeface="Arial"/>
              </a:rPr>
              <a:t>µ-controller</a:t>
            </a:r>
            <a:endParaRPr lang="nl-BE" noProof="0"/>
          </a:p>
          <a:p>
            <a:r>
              <a:rPr lang="nl-BE">
                <a:latin typeface="Arial"/>
                <a:cs typeface="Arial"/>
              </a:rPr>
              <a:t>Centrale server</a:t>
            </a:r>
            <a:endParaRPr lang="nl-BE" noProof="0">
              <a:latin typeface="Arial"/>
              <a:cs typeface="Arial"/>
            </a:endParaRPr>
          </a:p>
          <a:p>
            <a:r>
              <a:rPr lang="nl-BE" noProof="0">
                <a:latin typeface="Arial"/>
                <a:cs typeface="Arial"/>
              </a:rPr>
              <a:t>Home Assistant + </a:t>
            </a:r>
            <a:r>
              <a:rPr lang="nl-BE" noProof="0" err="1">
                <a:latin typeface="Arial"/>
                <a:cs typeface="Arial"/>
              </a:rPr>
              <a:t>ESPHome</a:t>
            </a:r>
            <a:endParaRPr lang="nl-BE" noProof="0">
              <a:latin typeface="Arial"/>
              <a:cs typeface="Arial"/>
            </a:endParaRPr>
          </a:p>
          <a:p>
            <a:r>
              <a:rPr lang="nl-BE" noProof="0">
                <a:latin typeface="Arial"/>
                <a:cs typeface="Arial"/>
              </a:rPr>
              <a:t>Dashboards</a:t>
            </a:r>
          </a:p>
          <a:p>
            <a:r>
              <a:rPr lang="nl-BE" noProof="0">
                <a:latin typeface="Arial"/>
                <a:cs typeface="Arial"/>
              </a:rPr>
              <a:t>Routines</a:t>
            </a:r>
          </a:p>
        </p:txBody>
      </p:sp>
      <p:sp>
        <p:nvSpPr>
          <p:cNvPr id="3" name="Tijdelijke aanduiding voor dianummer 2">
            <a:extLst>
              <a:ext uri="{FF2B5EF4-FFF2-40B4-BE49-F238E27FC236}">
                <a16:creationId xmlns:a16="http://schemas.microsoft.com/office/drawing/2014/main" id="{60AFA9C7-7229-6438-E636-7473E31C2D3B}"/>
              </a:ext>
            </a:extLst>
          </p:cNvPr>
          <p:cNvSpPr>
            <a:spLocks noGrp="1"/>
          </p:cNvSpPr>
          <p:nvPr>
            <p:ph type="sldNum" sz="quarter" idx="12"/>
          </p:nvPr>
        </p:nvSpPr>
        <p:spPr/>
        <p:txBody>
          <a:bodyPr/>
          <a:lstStyle/>
          <a:p>
            <a:fld id="{0A297500-7527-634B-90F4-69D0994C32B4}" type="slidenum">
              <a:rPr lang="nl-BE" noProof="0" smtClean="0"/>
              <a:t>45</a:t>
            </a:fld>
            <a:endParaRPr lang="nl-BE" noProof="0"/>
          </a:p>
        </p:txBody>
      </p:sp>
      <p:sp>
        <p:nvSpPr>
          <p:cNvPr id="4" name="Titel 3">
            <a:extLst>
              <a:ext uri="{FF2B5EF4-FFF2-40B4-BE49-F238E27FC236}">
                <a16:creationId xmlns:a16="http://schemas.microsoft.com/office/drawing/2014/main" id="{959061B2-8588-7441-FE3F-57A18879676B}"/>
              </a:ext>
            </a:extLst>
          </p:cNvPr>
          <p:cNvSpPr>
            <a:spLocks noGrp="1"/>
          </p:cNvSpPr>
          <p:nvPr>
            <p:ph type="title"/>
          </p:nvPr>
        </p:nvSpPr>
        <p:spPr/>
        <p:txBody>
          <a:bodyPr/>
          <a:lstStyle/>
          <a:p>
            <a:r>
              <a:rPr lang="nl-BE" noProof="0"/>
              <a:t>Data captatie en verwerking</a:t>
            </a:r>
          </a:p>
        </p:txBody>
      </p:sp>
      <p:pic>
        <p:nvPicPr>
          <p:cNvPr id="6" name="Afbeelding 5" descr="Afbeelding met schermopname, tekst, Lettertype, nummer&#10;&#10;Door AI gegenereerde inhoud is mogelijk onjuist.">
            <a:extLst>
              <a:ext uri="{FF2B5EF4-FFF2-40B4-BE49-F238E27FC236}">
                <a16:creationId xmlns:a16="http://schemas.microsoft.com/office/drawing/2014/main" id="{BA64E188-A5AF-F9F7-4383-43BE169CD9B0}"/>
              </a:ext>
            </a:extLst>
          </p:cNvPr>
          <p:cNvPicPr>
            <a:picLocks noChangeAspect="1"/>
          </p:cNvPicPr>
          <p:nvPr/>
        </p:nvPicPr>
        <p:blipFill>
          <a:blip r:embed="rId3"/>
          <a:stretch>
            <a:fillRect/>
          </a:stretch>
        </p:blipFill>
        <p:spPr>
          <a:xfrm>
            <a:off x="2379479" y="3384808"/>
            <a:ext cx="9671701" cy="2608099"/>
          </a:xfrm>
          <a:prstGeom prst="rect">
            <a:avLst/>
          </a:prstGeom>
        </p:spPr>
      </p:pic>
      <p:pic>
        <p:nvPicPr>
          <p:cNvPr id="7" name="Picture 4" descr="ESPHome - Home Assistant">
            <a:extLst>
              <a:ext uri="{FF2B5EF4-FFF2-40B4-BE49-F238E27FC236}">
                <a16:creationId xmlns:a16="http://schemas.microsoft.com/office/drawing/2014/main" id="{10ECED07-27F5-F791-23BF-7EC874D4D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1210" y="1885178"/>
            <a:ext cx="1115684" cy="11300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ome Assistant - App on Amazon Appstore">
            <a:extLst>
              <a:ext uri="{FF2B5EF4-FFF2-40B4-BE49-F238E27FC236}">
                <a16:creationId xmlns:a16="http://schemas.microsoft.com/office/drawing/2014/main" id="{768F88D8-E60B-E0F6-29B4-0C3482BBB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4743" y="1885179"/>
            <a:ext cx="1090672" cy="1131156"/>
          </a:xfrm>
          <a:prstGeom prst="roundRect">
            <a:avLst>
              <a:gd name="adj" fmla="val 8594"/>
            </a:avLst>
          </a:prstGeom>
          <a:solidFill>
            <a:srgbClr val="FFFFFF">
              <a:shade val="85000"/>
            </a:srgbClr>
          </a:solidFill>
          <a:ln>
            <a:noFill/>
          </a:ln>
          <a:effectLst/>
        </p:spPr>
      </p:pic>
      <p:pic>
        <p:nvPicPr>
          <p:cNvPr id="11" name="Picture 8">
            <a:extLst>
              <a:ext uri="{FF2B5EF4-FFF2-40B4-BE49-F238E27FC236}">
                <a16:creationId xmlns:a16="http://schemas.microsoft.com/office/drawing/2014/main" id="{B3D5CC2A-61F8-4398-EEE6-BDDD13D199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816" y="1717345"/>
            <a:ext cx="1535578" cy="147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61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AC1A152-6702-5AB6-6823-1B29BC564D33}"/>
              </a:ext>
            </a:extLst>
          </p:cNvPr>
          <p:cNvSpPr>
            <a:spLocks noGrp="1"/>
          </p:cNvSpPr>
          <p:nvPr>
            <p:ph idx="1"/>
          </p:nvPr>
        </p:nvSpPr>
        <p:spPr/>
        <p:txBody>
          <a:bodyPr/>
          <a:lstStyle/>
          <a:p>
            <a:r>
              <a:rPr lang="nl-BE" noProof="0" dirty="0"/>
              <a:t>Standaardwerking</a:t>
            </a:r>
          </a:p>
          <a:p>
            <a:pPr lvl="1"/>
            <a:r>
              <a:rPr lang="nl-BE" noProof="0" dirty="0"/>
              <a:t>Mixreservoir optimaal bijvullen</a:t>
            </a:r>
          </a:p>
          <a:p>
            <a:pPr lvl="1"/>
            <a:r>
              <a:rPr lang="nl-BE" noProof="0" dirty="0"/>
              <a:t>Planten “wateren”</a:t>
            </a:r>
          </a:p>
          <a:p>
            <a:pPr lvl="1"/>
            <a:r>
              <a:rPr lang="nl-BE" dirty="0"/>
              <a:t>Lichtcyclus</a:t>
            </a:r>
          </a:p>
          <a:p>
            <a:r>
              <a:rPr lang="nl-BE" dirty="0"/>
              <a:t>Veiligheid/Comfort</a:t>
            </a:r>
          </a:p>
          <a:p>
            <a:pPr lvl="1"/>
            <a:r>
              <a:rPr lang="nl-BE" noProof="0" dirty="0"/>
              <a:t>Detectie deur openen</a:t>
            </a:r>
          </a:p>
          <a:p>
            <a:pPr lvl="1"/>
            <a:r>
              <a:rPr lang="nl-BE" noProof="0" dirty="0"/>
              <a:t>Detectie lege waterreservoirs</a:t>
            </a:r>
          </a:p>
          <a:p>
            <a:pPr lvl="1"/>
            <a:endParaRPr lang="nl-BE" noProof="0" dirty="0"/>
          </a:p>
        </p:txBody>
      </p:sp>
      <p:sp>
        <p:nvSpPr>
          <p:cNvPr id="3" name="Tijdelijke aanduiding voor dianummer 2">
            <a:extLst>
              <a:ext uri="{FF2B5EF4-FFF2-40B4-BE49-F238E27FC236}">
                <a16:creationId xmlns:a16="http://schemas.microsoft.com/office/drawing/2014/main" id="{73791989-F17F-8E01-6426-69CDE9B9931F}"/>
              </a:ext>
            </a:extLst>
          </p:cNvPr>
          <p:cNvSpPr>
            <a:spLocks noGrp="1"/>
          </p:cNvSpPr>
          <p:nvPr>
            <p:ph type="sldNum" sz="quarter" idx="12"/>
          </p:nvPr>
        </p:nvSpPr>
        <p:spPr/>
        <p:txBody>
          <a:bodyPr/>
          <a:lstStyle/>
          <a:p>
            <a:fld id="{0A297500-7527-634B-90F4-69D0994C32B4}" type="slidenum">
              <a:rPr lang="nl-BE" noProof="0" smtClean="0"/>
              <a:t>46</a:t>
            </a:fld>
            <a:endParaRPr lang="nl-BE" noProof="0"/>
          </a:p>
        </p:txBody>
      </p:sp>
      <p:sp>
        <p:nvSpPr>
          <p:cNvPr id="4" name="Titel 3">
            <a:extLst>
              <a:ext uri="{FF2B5EF4-FFF2-40B4-BE49-F238E27FC236}">
                <a16:creationId xmlns:a16="http://schemas.microsoft.com/office/drawing/2014/main" id="{793E8AB7-D533-E1DF-538E-D51E15666A5A}"/>
              </a:ext>
            </a:extLst>
          </p:cNvPr>
          <p:cNvSpPr>
            <a:spLocks noGrp="1"/>
          </p:cNvSpPr>
          <p:nvPr>
            <p:ph type="title"/>
          </p:nvPr>
        </p:nvSpPr>
        <p:spPr/>
        <p:txBody>
          <a:bodyPr/>
          <a:lstStyle/>
          <a:p>
            <a:r>
              <a:rPr lang="nl-BE" noProof="0"/>
              <a:t>Routines</a:t>
            </a:r>
          </a:p>
        </p:txBody>
      </p:sp>
      <p:pic>
        <p:nvPicPr>
          <p:cNvPr id="5" name="Picture 4" descr="Routine work Vector Icons free download in SVG, PNG Format">
            <a:extLst>
              <a:ext uri="{FF2B5EF4-FFF2-40B4-BE49-F238E27FC236}">
                <a16:creationId xmlns:a16="http://schemas.microsoft.com/office/drawing/2014/main" id="{D8C1E23A-7071-056F-1D4F-D531365673D0}"/>
              </a:ext>
            </a:extLst>
          </p:cNvPr>
          <p:cNvPicPr>
            <a:picLocks noChangeAspect="1"/>
          </p:cNvPicPr>
          <p:nvPr/>
        </p:nvPicPr>
        <p:blipFill>
          <a:blip r:embed="rId3">
            <a:extLst>
              <a:ext uri="{BEBA8EAE-BF5A-486C-A8C5-ECC9F3942E4B}">
                <a14:imgProps xmlns:a14="http://schemas.microsoft.com/office/drawing/2010/main">
                  <a14:imgLayer r:embed="rId4">
                    <a14:imgEffect>
                      <a14:saturation sat="188000"/>
                    </a14:imgEffect>
                  </a14:imgLayer>
                </a14:imgProps>
              </a:ext>
            </a:extLst>
          </a:blip>
          <a:stretch>
            <a:fillRect/>
          </a:stretch>
        </p:blipFill>
        <p:spPr>
          <a:xfrm>
            <a:off x="7193280" y="1366520"/>
            <a:ext cx="3515360" cy="3515360"/>
          </a:xfrm>
          <a:prstGeom prst="rect">
            <a:avLst/>
          </a:prstGeom>
        </p:spPr>
      </p:pic>
    </p:spTree>
    <p:extLst>
      <p:ext uri="{BB962C8B-B14F-4D97-AF65-F5344CB8AC3E}">
        <p14:creationId xmlns:p14="http://schemas.microsoft.com/office/powerpoint/2010/main" val="3452584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88AF984-19E4-C216-9935-B7E9E447D380}"/>
              </a:ext>
            </a:extLst>
          </p:cNvPr>
          <p:cNvSpPr>
            <a:spLocks noGrp="1"/>
          </p:cNvSpPr>
          <p:nvPr>
            <p:ph type="sldNum" sz="quarter" idx="12"/>
          </p:nvPr>
        </p:nvSpPr>
        <p:spPr/>
        <p:txBody>
          <a:bodyPr/>
          <a:lstStyle/>
          <a:p>
            <a:fld id="{0A297500-7527-634B-90F4-69D0994C32B4}" type="slidenum">
              <a:rPr lang="nl-NL" smtClean="0"/>
              <a:t>47</a:t>
            </a:fld>
            <a:endParaRPr lang="nl-NL"/>
          </a:p>
        </p:txBody>
      </p:sp>
      <p:sp>
        <p:nvSpPr>
          <p:cNvPr id="4" name="Titel 3">
            <a:extLst>
              <a:ext uri="{FF2B5EF4-FFF2-40B4-BE49-F238E27FC236}">
                <a16:creationId xmlns:a16="http://schemas.microsoft.com/office/drawing/2014/main" id="{44EBD9F9-3B0C-9DF2-422B-E5CB4468680E}"/>
              </a:ext>
            </a:extLst>
          </p:cNvPr>
          <p:cNvSpPr>
            <a:spLocks noGrp="1"/>
          </p:cNvSpPr>
          <p:nvPr>
            <p:ph type="title"/>
          </p:nvPr>
        </p:nvSpPr>
        <p:spPr>
          <a:xfrm>
            <a:off x="576000" y="216000"/>
            <a:ext cx="11041200" cy="976154"/>
          </a:xfrm>
        </p:spPr>
        <p:txBody>
          <a:bodyPr>
            <a:normAutofit/>
          </a:bodyPr>
          <a:lstStyle/>
          <a:p>
            <a:r>
              <a:rPr lang="nl-BE">
                <a:latin typeface="Arial"/>
                <a:cs typeface="Arial"/>
              </a:rPr>
              <a:t>Simpele &amp; overzichtelijke dashboards </a:t>
            </a:r>
            <a:endParaRPr lang="nl-BE">
              <a:cs typeface="Arial"/>
            </a:endParaRPr>
          </a:p>
        </p:txBody>
      </p:sp>
      <p:pic>
        <p:nvPicPr>
          <p:cNvPr id="6" name="Content Placeholder 5" descr="A screenshot of a computer&#10;&#10;AI-generated content may be incorrect.">
            <a:extLst>
              <a:ext uri="{FF2B5EF4-FFF2-40B4-BE49-F238E27FC236}">
                <a16:creationId xmlns:a16="http://schemas.microsoft.com/office/drawing/2014/main" id="{6ACFBFF0-D44A-5B73-C3DF-B94AC166E417}"/>
              </a:ext>
            </a:extLst>
          </p:cNvPr>
          <p:cNvPicPr>
            <a:picLocks noGrp="1" noChangeAspect="1"/>
          </p:cNvPicPr>
          <p:nvPr>
            <p:ph idx="1"/>
          </p:nvPr>
        </p:nvPicPr>
        <p:blipFill>
          <a:blip r:embed="rId3"/>
          <a:stretch>
            <a:fillRect/>
          </a:stretch>
        </p:blipFill>
        <p:spPr>
          <a:xfrm>
            <a:off x="2058653" y="1191437"/>
            <a:ext cx="8075896" cy="4728820"/>
          </a:xfrm>
        </p:spPr>
      </p:pic>
    </p:spTree>
    <p:extLst>
      <p:ext uri="{BB962C8B-B14F-4D97-AF65-F5344CB8AC3E}">
        <p14:creationId xmlns:p14="http://schemas.microsoft.com/office/powerpoint/2010/main" val="957283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B365F0FE-3FA1-3798-AEAE-12DAD2FA60C1}"/>
              </a:ext>
            </a:extLst>
          </p:cNvPr>
          <p:cNvSpPr>
            <a:spLocks noGrp="1"/>
          </p:cNvSpPr>
          <p:nvPr>
            <p:ph type="sldNum" sz="quarter" idx="12"/>
          </p:nvPr>
        </p:nvSpPr>
        <p:spPr/>
        <p:txBody>
          <a:bodyPr/>
          <a:lstStyle/>
          <a:p>
            <a:fld id="{CF179DAE-D0A6-40C3-B8BC-6A97C268D03A}" type="slidenum">
              <a:rPr lang="nl-BE" noProof="0" smtClean="0"/>
              <a:t>48</a:t>
            </a:fld>
            <a:endParaRPr lang="nl-BE" noProof="0"/>
          </a:p>
        </p:txBody>
      </p:sp>
      <p:sp>
        <p:nvSpPr>
          <p:cNvPr id="3" name="Titel 2">
            <a:extLst>
              <a:ext uri="{FF2B5EF4-FFF2-40B4-BE49-F238E27FC236}">
                <a16:creationId xmlns:a16="http://schemas.microsoft.com/office/drawing/2014/main" id="{48378A41-CD16-4EDB-9895-674EFBD8F3A8}"/>
              </a:ext>
            </a:extLst>
          </p:cNvPr>
          <p:cNvSpPr>
            <a:spLocks noGrp="1"/>
          </p:cNvSpPr>
          <p:nvPr>
            <p:ph type="title"/>
          </p:nvPr>
        </p:nvSpPr>
        <p:spPr/>
        <p:txBody>
          <a:bodyPr/>
          <a:lstStyle/>
          <a:p>
            <a:r>
              <a:rPr lang="nl-BE" noProof="0" err="1"/>
              <a:t>Modulariteit</a:t>
            </a:r>
            <a:endParaRPr lang="nl-BE" noProof="0"/>
          </a:p>
        </p:txBody>
      </p:sp>
      <p:sp>
        <p:nvSpPr>
          <p:cNvPr id="4" name="Tijdelijke aanduiding voor tekst 3">
            <a:extLst>
              <a:ext uri="{FF2B5EF4-FFF2-40B4-BE49-F238E27FC236}">
                <a16:creationId xmlns:a16="http://schemas.microsoft.com/office/drawing/2014/main" id="{C3229AA7-442B-15A0-70CD-B81ABAAD33BD}"/>
              </a:ext>
            </a:extLst>
          </p:cNvPr>
          <p:cNvSpPr>
            <a:spLocks noGrp="1"/>
          </p:cNvSpPr>
          <p:nvPr>
            <p:ph type="body" idx="1"/>
          </p:nvPr>
        </p:nvSpPr>
        <p:spPr/>
        <p:txBody>
          <a:bodyPr/>
          <a:lstStyle/>
          <a:p>
            <a:pPr marL="342900" indent="-342900">
              <a:buFont typeface="Arial" panose="020B0604020202020204" pitchFamily="34" charset="0"/>
              <a:buChar char="•"/>
            </a:pPr>
            <a:r>
              <a:rPr lang="nl-BE" noProof="0" dirty="0"/>
              <a:t>(Koel)kast principe</a:t>
            </a:r>
          </a:p>
          <a:p>
            <a:pPr marL="342900" indent="-342900">
              <a:buFont typeface="Arial" panose="020B0604020202020204" pitchFamily="34" charset="0"/>
              <a:buChar char="•"/>
            </a:pPr>
            <a:r>
              <a:rPr lang="nl-BE" dirty="0"/>
              <a:t>Lades en verbindingen</a:t>
            </a:r>
          </a:p>
          <a:p>
            <a:pPr marL="342900" indent="-342900">
              <a:buFont typeface="Arial" panose="020B0604020202020204" pitchFamily="34" charset="0"/>
              <a:buChar char="•"/>
            </a:pPr>
            <a:r>
              <a:rPr lang="nl-BE" dirty="0" err="1"/>
              <a:t>Watertoe</a:t>
            </a:r>
            <a:r>
              <a:rPr lang="nl-BE" dirty="0"/>
              <a:t>- en afvoer</a:t>
            </a:r>
          </a:p>
          <a:p>
            <a:pPr marL="342900" indent="-342900">
              <a:buFont typeface="Arial" panose="020B0604020202020204" pitchFamily="34" charset="0"/>
              <a:buChar char="•"/>
            </a:pPr>
            <a:endParaRPr lang="nl-BE" noProof="0" dirty="0"/>
          </a:p>
        </p:txBody>
      </p:sp>
    </p:spTree>
    <p:extLst>
      <p:ext uri="{BB962C8B-B14F-4D97-AF65-F5344CB8AC3E}">
        <p14:creationId xmlns:p14="http://schemas.microsoft.com/office/powerpoint/2010/main" val="3499228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0A32E2C-3EE6-D4F7-A7CF-FADADEEE78F8}"/>
              </a:ext>
            </a:extLst>
          </p:cNvPr>
          <p:cNvSpPr>
            <a:spLocks noGrp="1"/>
          </p:cNvSpPr>
          <p:nvPr>
            <p:ph idx="1"/>
          </p:nvPr>
        </p:nvSpPr>
        <p:spPr/>
        <p:txBody>
          <a:bodyPr vert="horz" lIns="91440" tIns="45720" rIns="91440" bIns="45720" rtlCol="0" anchor="t">
            <a:normAutofit/>
          </a:bodyPr>
          <a:lstStyle/>
          <a:p>
            <a:r>
              <a:rPr lang="nl-BE" noProof="0" dirty="0">
                <a:latin typeface="Arial"/>
                <a:cs typeface="Arial"/>
              </a:rPr>
              <a:t>Lades + vaste elektronica</a:t>
            </a:r>
          </a:p>
          <a:p>
            <a:r>
              <a:rPr lang="nl-BE" noProof="0" dirty="0">
                <a:latin typeface="Arial"/>
                <a:cs typeface="Arial"/>
              </a:rPr>
              <a:t>Wieltjes</a:t>
            </a:r>
          </a:p>
          <a:p>
            <a:r>
              <a:rPr lang="nl-BE" dirty="0">
                <a:latin typeface="Arial"/>
                <a:cs typeface="Arial"/>
              </a:rPr>
              <a:t>Deels demonteerbaar</a:t>
            </a:r>
            <a:endParaRPr lang="nl-BE" noProof="0" dirty="0">
              <a:latin typeface="Arial"/>
              <a:cs typeface="Arial"/>
            </a:endParaRPr>
          </a:p>
          <a:p>
            <a:endParaRPr lang="nl-BE" noProof="0" dirty="0">
              <a:latin typeface="Arial"/>
              <a:cs typeface="Arial"/>
            </a:endParaRPr>
          </a:p>
          <a:p>
            <a:r>
              <a:rPr lang="nl-BE" dirty="0"/>
              <a:t>2m33 hoog</a:t>
            </a:r>
          </a:p>
          <a:p>
            <a:pPr lvl="1"/>
            <a:r>
              <a:rPr lang="nl-BE" dirty="0"/>
              <a:t>Kan in kleine bestelwagen</a:t>
            </a:r>
          </a:p>
          <a:p>
            <a:pPr lvl="1"/>
            <a:r>
              <a:rPr lang="nl-BE" dirty="0"/>
              <a:t>Groter dan deuropening</a:t>
            </a:r>
          </a:p>
          <a:p>
            <a:pPr lvl="1"/>
            <a:r>
              <a:rPr lang="nl-BE" dirty="0"/>
              <a:t>Kan kleiner in de toekomst</a:t>
            </a:r>
          </a:p>
          <a:p>
            <a:r>
              <a:rPr lang="nl-BE" dirty="0"/>
              <a:t>Zwaar, met 2 te vervoeren </a:t>
            </a:r>
          </a:p>
        </p:txBody>
      </p:sp>
      <p:sp>
        <p:nvSpPr>
          <p:cNvPr id="3" name="Tijdelijke aanduiding voor dianummer 2">
            <a:extLst>
              <a:ext uri="{FF2B5EF4-FFF2-40B4-BE49-F238E27FC236}">
                <a16:creationId xmlns:a16="http://schemas.microsoft.com/office/drawing/2014/main" id="{A2A63F48-0B0C-1C84-266D-9522214F12A4}"/>
              </a:ext>
            </a:extLst>
          </p:cNvPr>
          <p:cNvSpPr>
            <a:spLocks noGrp="1"/>
          </p:cNvSpPr>
          <p:nvPr>
            <p:ph type="sldNum" sz="quarter" idx="12"/>
          </p:nvPr>
        </p:nvSpPr>
        <p:spPr/>
        <p:txBody>
          <a:bodyPr/>
          <a:lstStyle/>
          <a:p>
            <a:fld id="{0A297500-7527-634B-90F4-69D0994C32B4}" type="slidenum">
              <a:rPr lang="nl-BE" noProof="0" smtClean="0"/>
              <a:t>49</a:t>
            </a:fld>
            <a:endParaRPr lang="nl-BE" noProof="0"/>
          </a:p>
        </p:txBody>
      </p:sp>
      <p:sp>
        <p:nvSpPr>
          <p:cNvPr id="4" name="Titel 3">
            <a:extLst>
              <a:ext uri="{FF2B5EF4-FFF2-40B4-BE49-F238E27FC236}">
                <a16:creationId xmlns:a16="http://schemas.microsoft.com/office/drawing/2014/main" id="{52BA43D3-4857-9126-309D-D3F7547FD23B}"/>
              </a:ext>
            </a:extLst>
          </p:cNvPr>
          <p:cNvSpPr>
            <a:spLocks noGrp="1"/>
          </p:cNvSpPr>
          <p:nvPr>
            <p:ph type="title"/>
          </p:nvPr>
        </p:nvSpPr>
        <p:spPr/>
        <p:txBody>
          <a:bodyPr/>
          <a:lstStyle/>
          <a:p>
            <a:r>
              <a:rPr lang="nl-BE">
                <a:latin typeface="Arial"/>
                <a:cs typeface="Arial"/>
              </a:rPr>
              <a:t>(Koel)kast</a:t>
            </a:r>
            <a:r>
              <a:rPr lang="nl-BE" noProof="0">
                <a:latin typeface="Arial"/>
                <a:cs typeface="Arial"/>
              </a:rPr>
              <a:t> principe</a:t>
            </a:r>
          </a:p>
        </p:txBody>
      </p:sp>
      <p:pic>
        <p:nvPicPr>
          <p:cNvPr id="6" name="Afbeelding 5" descr="Afbeelding met overdekt, licht&#10;&#10;Door AI gegenereerde inhoud is mogelijk onjuist.">
            <a:extLst>
              <a:ext uri="{FF2B5EF4-FFF2-40B4-BE49-F238E27FC236}">
                <a16:creationId xmlns:a16="http://schemas.microsoft.com/office/drawing/2014/main" id="{4ECCC0D5-AA7E-F745-39BE-DC205D52D8DB}"/>
              </a:ext>
            </a:extLst>
          </p:cNvPr>
          <p:cNvPicPr>
            <a:picLocks noChangeAspect="1"/>
          </p:cNvPicPr>
          <p:nvPr/>
        </p:nvPicPr>
        <p:blipFill>
          <a:blip r:embed="rId3"/>
          <a:srcRect l="22873" r="27014"/>
          <a:stretch/>
        </p:blipFill>
        <p:spPr>
          <a:xfrm>
            <a:off x="5642015" y="-38400"/>
            <a:ext cx="3131281" cy="6248400"/>
          </a:xfrm>
          <a:prstGeom prst="rect">
            <a:avLst/>
          </a:prstGeom>
        </p:spPr>
      </p:pic>
      <p:pic>
        <p:nvPicPr>
          <p:cNvPr id="8" name="Afbeelding 7" descr="Afbeelding met violet, doos, paars, overdekt&#10;&#10;Door AI gegenereerde inhoud is mogelijk onjuist.">
            <a:extLst>
              <a:ext uri="{FF2B5EF4-FFF2-40B4-BE49-F238E27FC236}">
                <a16:creationId xmlns:a16="http://schemas.microsoft.com/office/drawing/2014/main" id="{E35206F0-3F87-9AB9-6405-8175131966E5}"/>
              </a:ext>
            </a:extLst>
          </p:cNvPr>
          <p:cNvPicPr>
            <a:picLocks noChangeAspect="1"/>
          </p:cNvPicPr>
          <p:nvPr/>
        </p:nvPicPr>
        <p:blipFill>
          <a:blip r:embed="rId4"/>
          <a:srcRect l="4637" r="55103"/>
          <a:stretch/>
        </p:blipFill>
        <p:spPr>
          <a:xfrm>
            <a:off x="8926933" y="-179718"/>
            <a:ext cx="3131281" cy="6607836"/>
          </a:xfrm>
          <a:prstGeom prst="rect">
            <a:avLst/>
          </a:prstGeom>
        </p:spPr>
      </p:pic>
    </p:spTree>
    <p:extLst>
      <p:ext uri="{BB962C8B-B14F-4D97-AF65-F5344CB8AC3E}">
        <p14:creationId xmlns:p14="http://schemas.microsoft.com/office/powerpoint/2010/main" val="198372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trolled Environment Agriculture Vectors - Download Free High-Quality  Vectors from Freepik | Freepik">
            <a:extLst>
              <a:ext uri="{FF2B5EF4-FFF2-40B4-BE49-F238E27FC236}">
                <a16:creationId xmlns:a16="http://schemas.microsoft.com/office/drawing/2014/main" id="{2A0072BD-BC6F-511C-031D-D4DCBBD47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264" y="2005223"/>
            <a:ext cx="5444067" cy="2684993"/>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inhoud 1">
            <a:extLst>
              <a:ext uri="{FF2B5EF4-FFF2-40B4-BE49-F238E27FC236}">
                <a16:creationId xmlns:a16="http://schemas.microsoft.com/office/drawing/2014/main" id="{FEA00C75-43BB-E368-FDF7-A162C7AC99C0}"/>
              </a:ext>
            </a:extLst>
          </p:cNvPr>
          <p:cNvSpPr>
            <a:spLocks noGrp="1"/>
          </p:cNvSpPr>
          <p:nvPr>
            <p:ph idx="1"/>
          </p:nvPr>
        </p:nvSpPr>
        <p:spPr>
          <a:xfrm>
            <a:off x="576000" y="1656000"/>
            <a:ext cx="5647819" cy="4464000"/>
          </a:xfrm>
        </p:spPr>
        <p:txBody>
          <a:bodyPr vert="horz" lIns="91440" tIns="45720" rIns="91440" bIns="45720" rtlCol="0" anchor="t">
            <a:normAutofit/>
          </a:bodyPr>
          <a:lstStyle/>
          <a:p>
            <a:r>
              <a:rPr lang="nl-BE" noProof="0">
                <a:latin typeface="Arial"/>
                <a:cs typeface="Arial"/>
              </a:rPr>
              <a:t>Teelt in gecontroleerde omgevingen</a:t>
            </a:r>
            <a:endParaRPr lang="nl-BE" noProof="0">
              <a:latin typeface="Arial"/>
              <a:cs typeface="Arial" charset="0"/>
            </a:endParaRPr>
          </a:p>
          <a:p>
            <a:r>
              <a:rPr lang="nl-BE" noProof="0">
                <a:latin typeface="Arial"/>
                <a:cs typeface="Arial"/>
              </a:rPr>
              <a:t>Regelt licht, temperatuur, luchtvochtigheid en CO₂-niveaus</a:t>
            </a:r>
            <a:endParaRPr lang="nl-BE" noProof="0">
              <a:latin typeface="Arial"/>
            </a:endParaRPr>
          </a:p>
          <a:p>
            <a:r>
              <a:rPr lang="nl-BE" noProof="0">
                <a:latin typeface="Arial"/>
                <a:cs typeface="Arial"/>
              </a:rPr>
              <a:t>Verhoogt opbrengst en verkort groeicycli</a:t>
            </a:r>
            <a:endParaRPr lang="nl-BE" noProof="0">
              <a:latin typeface="Arial"/>
            </a:endParaRPr>
          </a:p>
          <a:p>
            <a:r>
              <a:rPr lang="nl-BE" noProof="0">
                <a:latin typeface="Arial"/>
                <a:cs typeface="Arial"/>
              </a:rPr>
              <a:t>Minder afhankelijk van seizoenen of buitenklimaat</a:t>
            </a:r>
            <a:endParaRPr lang="nl-BE" noProof="0">
              <a:latin typeface="Arial"/>
            </a:endParaRPr>
          </a:p>
          <a:p>
            <a:r>
              <a:rPr lang="nl-BE" noProof="0">
                <a:latin typeface="Arial"/>
                <a:cs typeface="Arial"/>
              </a:rPr>
              <a:t>Vaak toegepast in </a:t>
            </a:r>
            <a:r>
              <a:rPr lang="nl-BE" noProof="0" err="1">
                <a:latin typeface="Arial"/>
                <a:cs typeface="Arial"/>
              </a:rPr>
              <a:t>vertical</a:t>
            </a:r>
            <a:r>
              <a:rPr lang="nl-BE" noProof="0">
                <a:latin typeface="Arial"/>
                <a:cs typeface="Arial"/>
              </a:rPr>
              <a:t> </a:t>
            </a:r>
            <a:r>
              <a:rPr lang="nl-BE" noProof="0" err="1">
                <a:latin typeface="Arial"/>
                <a:cs typeface="Arial"/>
              </a:rPr>
              <a:t>farming</a:t>
            </a:r>
            <a:r>
              <a:rPr lang="nl-BE" noProof="0">
                <a:latin typeface="Arial"/>
                <a:cs typeface="Arial"/>
              </a:rPr>
              <a:t>, kassen en containerfarms</a:t>
            </a:r>
          </a:p>
        </p:txBody>
      </p:sp>
      <p:sp>
        <p:nvSpPr>
          <p:cNvPr id="3" name="Tijdelijke aanduiding voor dianummer 2">
            <a:extLst>
              <a:ext uri="{FF2B5EF4-FFF2-40B4-BE49-F238E27FC236}">
                <a16:creationId xmlns:a16="http://schemas.microsoft.com/office/drawing/2014/main" id="{73E4D66B-0071-3CA6-F0D9-DCF7703E509B}"/>
              </a:ext>
            </a:extLst>
          </p:cNvPr>
          <p:cNvSpPr>
            <a:spLocks noGrp="1"/>
          </p:cNvSpPr>
          <p:nvPr>
            <p:ph type="sldNum" sz="quarter" idx="12"/>
          </p:nvPr>
        </p:nvSpPr>
        <p:spPr/>
        <p:txBody>
          <a:bodyPr/>
          <a:lstStyle/>
          <a:p>
            <a:fld id="{0A297500-7527-634B-90F4-69D0994C32B4}" type="slidenum">
              <a:rPr lang="nl-BE" noProof="0" smtClean="0"/>
              <a:t>5</a:t>
            </a:fld>
            <a:endParaRPr lang="nl-BE" noProof="0"/>
          </a:p>
        </p:txBody>
      </p:sp>
      <p:sp>
        <p:nvSpPr>
          <p:cNvPr id="4" name="Titel 3">
            <a:extLst>
              <a:ext uri="{FF2B5EF4-FFF2-40B4-BE49-F238E27FC236}">
                <a16:creationId xmlns:a16="http://schemas.microsoft.com/office/drawing/2014/main" id="{4F4F27C8-F3AD-8AE5-6FBE-68AD0EB55652}"/>
              </a:ext>
            </a:extLst>
          </p:cNvPr>
          <p:cNvSpPr>
            <a:spLocks noGrp="1"/>
          </p:cNvSpPr>
          <p:nvPr>
            <p:ph type="title"/>
          </p:nvPr>
        </p:nvSpPr>
        <p:spPr/>
        <p:txBody>
          <a:bodyPr/>
          <a:lstStyle/>
          <a:p>
            <a:r>
              <a:rPr lang="nl-BE" noProof="0" err="1">
                <a:latin typeface="Arial"/>
                <a:cs typeface="Arial"/>
              </a:rPr>
              <a:t>Controlled</a:t>
            </a:r>
            <a:r>
              <a:rPr lang="nl-BE" noProof="0">
                <a:latin typeface="Arial"/>
                <a:cs typeface="Arial"/>
              </a:rPr>
              <a:t>-environment </a:t>
            </a:r>
            <a:r>
              <a:rPr lang="nl-BE" noProof="0" err="1">
                <a:latin typeface="Arial"/>
                <a:cs typeface="Arial"/>
              </a:rPr>
              <a:t>agriculture</a:t>
            </a:r>
            <a:r>
              <a:rPr lang="nl-BE" noProof="0">
                <a:latin typeface="Arial"/>
                <a:cs typeface="Arial"/>
              </a:rPr>
              <a:t> (CEA)</a:t>
            </a:r>
          </a:p>
        </p:txBody>
      </p:sp>
      <p:sp>
        <p:nvSpPr>
          <p:cNvPr id="6" name="TextBox 5">
            <a:extLst>
              <a:ext uri="{FF2B5EF4-FFF2-40B4-BE49-F238E27FC236}">
                <a16:creationId xmlns:a16="http://schemas.microsoft.com/office/drawing/2014/main" id="{E6C4B10F-8140-3504-932D-CD4831A316BC}"/>
              </a:ext>
            </a:extLst>
          </p:cNvPr>
          <p:cNvSpPr txBox="1"/>
          <p:nvPr/>
        </p:nvSpPr>
        <p:spPr>
          <a:xfrm>
            <a:off x="4863" y="5959379"/>
            <a:ext cx="109510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sz="1050" noProof="0">
                <a:cs typeface="Arial"/>
              </a:rPr>
              <a:t>CEA, </a:t>
            </a:r>
            <a:r>
              <a:rPr lang="nl-BE" sz="1050" noProof="0" err="1">
                <a:solidFill>
                  <a:srgbClr val="2F4D5D"/>
                </a:solidFill>
                <a:latin typeface="Arial"/>
                <a:ea typeface="Calibri"/>
                <a:cs typeface="Arial"/>
              </a:rPr>
              <a:t>Freepik</a:t>
            </a:r>
            <a:r>
              <a:rPr lang="nl-BE" sz="1050" noProof="0">
                <a:cs typeface="Arial"/>
              </a:rPr>
              <a:t>, </a:t>
            </a:r>
            <a:r>
              <a:rPr lang="nl-BE" sz="1050" noProof="0">
                <a:ea typeface="+mn-lt"/>
                <a:cs typeface="+mn-lt"/>
                <a:hlinkClick r:id="rId4"/>
              </a:rPr>
              <a:t>www.freepik.com</a:t>
            </a:r>
            <a:r>
              <a:rPr lang="nl-BE" sz="1050" noProof="0">
                <a:ea typeface="+mn-lt"/>
                <a:cs typeface="+mn-lt"/>
              </a:rPr>
              <a:t>,</a:t>
            </a:r>
            <a:r>
              <a:rPr lang="nl-BE" sz="1050" noProof="0">
                <a:solidFill>
                  <a:srgbClr val="2F4D5D"/>
                </a:solidFill>
                <a:cs typeface="Arial"/>
              </a:rPr>
              <a:t> 29</a:t>
            </a:r>
            <a:r>
              <a:rPr lang="nl-BE" sz="1050" noProof="0">
                <a:solidFill>
                  <a:srgbClr val="3B3B3B"/>
                </a:solidFill>
                <a:cs typeface="Arial"/>
              </a:rPr>
              <a:t>/04/25</a:t>
            </a:r>
            <a:endParaRPr lang="nl-BE" sz="1050" noProof="0">
              <a:cs typeface="Arial"/>
            </a:endParaRPr>
          </a:p>
        </p:txBody>
      </p:sp>
    </p:spTree>
    <p:extLst>
      <p:ext uri="{BB962C8B-B14F-4D97-AF65-F5344CB8AC3E}">
        <p14:creationId xmlns:p14="http://schemas.microsoft.com/office/powerpoint/2010/main" val="925978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12313-35FD-A2F8-00C6-D1C5C9EEB261}"/>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120D047-2E29-6CC9-5C13-DC85CE2CEA2A}"/>
              </a:ext>
            </a:extLst>
          </p:cNvPr>
          <p:cNvSpPr>
            <a:spLocks noGrp="1"/>
          </p:cNvSpPr>
          <p:nvPr>
            <p:ph idx="1"/>
          </p:nvPr>
        </p:nvSpPr>
        <p:spPr/>
        <p:txBody>
          <a:bodyPr vert="horz" lIns="91440" tIns="45720" rIns="91440" bIns="45720" rtlCol="0" anchor="t">
            <a:normAutofit/>
          </a:bodyPr>
          <a:lstStyle/>
          <a:p>
            <a:r>
              <a:rPr lang="nl-BE">
                <a:latin typeface="Arial"/>
                <a:cs typeface="Arial"/>
              </a:rPr>
              <a:t>Uitschuifbaar als:</a:t>
            </a:r>
          </a:p>
          <a:p>
            <a:pPr lvl="1">
              <a:buFont typeface="Courier New"/>
              <a:buChar char="o"/>
            </a:pPr>
            <a:r>
              <a:rPr lang="nl-BE">
                <a:latin typeface="Arial"/>
                <a:cs typeface="Arial"/>
              </a:rPr>
              <a:t>Water losgekoppeld</a:t>
            </a:r>
          </a:p>
          <a:p>
            <a:pPr lvl="1">
              <a:buFont typeface="Courier New"/>
              <a:buChar char="o"/>
            </a:pPr>
            <a:r>
              <a:rPr lang="nl-BE">
                <a:latin typeface="Arial"/>
                <a:cs typeface="Arial"/>
              </a:rPr>
              <a:t>Power losgekoppeld</a:t>
            </a:r>
          </a:p>
          <a:p>
            <a:pPr lvl="1">
              <a:buFont typeface="Courier New"/>
              <a:buChar char="o"/>
            </a:pPr>
            <a:endParaRPr lang="nl-BE">
              <a:latin typeface="Arial"/>
              <a:cs typeface="Arial"/>
            </a:endParaRPr>
          </a:p>
          <a:p>
            <a:pPr>
              <a:buFont typeface="Arial" panose="020B0604020202020204" pitchFamily="34" charset="0"/>
              <a:buChar char="•"/>
            </a:pPr>
            <a:r>
              <a:rPr lang="nl-BE">
                <a:latin typeface="Arial"/>
                <a:cs typeface="Arial"/>
              </a:rPr>
              <a:t>Beveiliging</a:t>
            </a:r>
          </a:p>
          <a:p>
            <a:pPr lvl="1">
              <a:buFont typeface="Courier New"/>
              <a:buChar char="o"/>
            </a:pPr>
            <a:r>
              <a:rPr lang="nl-BE">
                <a:latin typeface="Arial"/>
                <a:cs typeface="Arial"/>
              </a:rPr>
              <a:t>Schakelaar</a:t>
            </a:r>
            <a:endParaRPr lang="nl-BE"/>
          </a:p>
          <a:p>
            <a:pPr lvl="1">
              <a:buFont typeface="Courier New"/>
              <a:buChar char="o"/>
            </a:pPr>
            <a:r>
              <a:rPr lang="nl-BE">
                <a:latin typeface="Arial"/>
                <a:cs typeface="Arial"/>
              </a:rPr>
              <a:t>Dashbord</a:t>
            </a:r>
            <a:endParaRPr lang="nl-BE"/>
          </a:p>
          <a:p>
            <a:pPr>
              <a:buFont typeface="Arial" panose="020B0604020202020204" pitchFamily="34" charset="0"/>
              <a:buChar char="•"/>
            </a:pPr>
            <a:endParaRPr lang="nl-BE">
              <a:latin typeface="Arial"/>
              <a:cs typeface="Arial"/>
            </a:endParaRPr>
          </a:p>
        </p:txBody>
      </p:sp>
      <p:sp>
        <p:nvSpPr>
          <p:cNvPr id="3" name="Tijdelijke aanduiding voor dianummer 2">
            <a:extLst>
              <a:ext uri="{FF2B5EF4-FFF2-40B4-BE49-F238E27FC236}">
                <a16:creationId xmlns:a16="http://schemas.microsoft.com/office/drawing/2014/main" id="{48F2DD11-0386-81C8-9E1C-5C393A1E9AE5}"/>
              </a:ext>
            </a:extLst>
          </p:cNvPr>
          <p:cNvSpPr>
            <a:spLocks noGrp="1"/>
          </p:cNvSpPr>
          <p:nvPr>
            <p:ph type="sldNum" sz="quarter" idx="12"/>
          </p:nvPr>
        </p:nvSpPr>
        <p:spPr/>
        <p:txBody>
          <a:bodyPr/>
          <a:lstStyle/>
          <a:p>
            <a:fld id="{0A297500-7527-634B-90F4-69D0994C32B4}" type="slidenum">
              <a:rPr lang="nl-BE" noProof="0" smtClean="0"/>
              <a:t>50</a:t>
            </a:fld>
            <a:endParaRPr lang="nl-BE" noProof="0"/>
          </a:p>
        </p:txBody>
      </p:sp>
      <p:sp>
        <p:nvSpPr>
          <p:cNvPr id="4" name="Titel 3">
            <a:extLst>
              <a:ext uri="{FF2B5EF4-FFF2-40B4-BE49-F238E27FC236}">
                <a16:creationId xmlns:a16="http://schemas.microsoft.com/office/drawing/2014/main" id="{EC2607DF-0B24-8DB8-FD8F-EF2B401153C2}"/>
              </a:ext>
            </a:extLst>
          </p:cNvPr>
          <p:cNvSpPr>
            <a:spLocks noGrp="1"/>
          </p:cNvSpPr>
          <p:nvPr>
            <p:ph type="title"/>
          </p:nvPr>
        </p:nvSpPr>
        <p:spPr/>
        <p:txBody>
          <a:bodyPr/>
          <a:lstStyle/>
          <a:p>
            <a:r>
              <a:rPr lang="nl-BE">
                <a:latin typeface="Arial"/>
                <a:cs typeface="Arial"/>
              </a:rPr>
              <a:t>Lade</a:t>
            </a:r>
            <a:endParaRPr lang="en-US"/>
          </a:p>
        </p:txBody>
      </p:sp>
      <p:pic>
        <p:nvPicPr>
          <p:cNvPr id="4098" name="Picture 2">
            <a:extLst>
              <a:ext uri="{FF2B5EF4-FFF2-40B4-BE49-F238E27FC236}">
                <a16:creationId xmlns:a16="http://schemas.microsoft.com/office/drawing/2014/main" id="{C03B2C65-7BC3-8D32-DB08-5C0DBA88C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t="11552" r="3161" b="39513"/>
          <a:stretch/>
        </p:blipFill>
        <p:spPr bwMode="auto">
          <a:xfrm>
            <a:off x="4496585" y="1055801"/>
            <a:ext cx="7437749" cy="387441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084136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FE21CF6-2E94-F0E8-F8FE-FB753AA4EDF7}"/>
              </a:ext>
            </a:extLst>
          </p:cNvPr>
          <p:cNvSpPr>
            <a:spLocks noGrp="1"/>
          </p:cNvSpPr>
          <p:nvPr>
            <p:ph idx="1"/>
          </p:nvPr>
        </p:nvSpPr>
        <p:spPr/>
        <p:txBody>
          <a:bodyPr vert="horz" lIns="91440" tIns="45720" rIns="91440" bIns="45720" rtlCol="0" anchor="t">
            <a:normAutofit/>
          </a:bodyPr>
          <a:lstStyle/>
          <a:p>
            <a:pPr marL="0" indent="0">
              <a:buNone/>
            </a:pPr>
            <a:endParaRPr lang="nl-BE" noProof="0">
              <a:cs typeface="Arial"/>
            </a:endParaRPr>
          </a:p>
          <a:p>
            <a:r>
              <a:rPr lang="nl-BE" noProof="0">
                <a:latin typeface="Arial"/>
                <a:cs typeface="Arial"/>
              </a:rPr>
              <a:t>GX12-4 connector set</a:t>
            </a:r>
          </a:p>
          <a:p>
            <a:r>
              <a:rPr lang="nl-BE">
                <a:latin typeface="Arial"/>
                <a:cs typeface="Arial"/>
              </a:rPr>
              <a:t>Bevat zowel 12V als 24V</a:t>
            </a:r>
            <a:endParaRPr lang="nl-BE" noProof="0">
              <a:cs typeface="Arial"/>
            </a:endParaRPr>
          </a:p>
          <a:p>
            <a:endParaRPr lang="nl-BE">
              <a:cs typeface="Arial" charset="0"/>
            </a:endParaRPr>
          </a:p>
        </p:txBody>
      </p:sp>
      <p:sp>
        <p:nvSpPr>
          <p:cNvPr id="3" name="Tijdelijke aanduiding voor dianummer 2">
            <a:extLst>
              <a:ext uri="{FF2B5EF4-FFF2-40B4-BE49-F238E27FC236}">
                <a16:creationId xmlns:a16="http://schemas.microsoft.com/office/drawing/2014/main" id="{F55972EF-1C8F-95FE-7D61-EB2F2C3F76B3}"/>
              </a:ext>
            </a:extLst>
          </p:cNvPr>
          <p:cNvSpPr>
            <a:spLocks noGrp="1"/>
          </p:cNvSpPr>
          <p:nvPr>
            <p:ph type="sldNum" sz="quarter" idx="12"/>
          </p:nvPr>
        </p:nvSpPr>
        <p:spPr/>
        <p:txBody>
          <a:bodyPr/>
          <a:lstStyle/>
          <a:p>
            <a:fld id="{0A297500-7527-634B-90F4-69D0994C32B4}" type="slidenum">
              <a:rPr lang="nl-BE" noProof="0" smtClean="0"/>
              <a:t>51</a:t>
            </a:fld>
            <a:endParaRPr lang="nl-BE" noProof="0"/>
          </a:p>
        </p:txBody>
      </p:sp>
      <p:sp>
        <p:nvSpPr>
          <p:cNvPr id="4" name="Titel 3">
            <a:extLst>
              <a:ext uri="{FF2B5EF4-FFF2-40B4-BE49-F238E27FC236}">
                <a16:creationId xmlns:a16="http://schemas.microsoft.com/office/drawing/2014/main" id="{318B348C-B8A8-D520-4482-94BD53C271F0}"/>
              </a:ext>
            </a:extLst>
          </p:cNvPr>
          <p:cNvSpPr>
            <a:spLocks noGrp="1"/>
          </p:cNvSpPr>
          <p:nvPr>
            <p:ph type="title"/>
          </p:nvPr>
        </p:nvSpPr>
        <p:spPr/>
        <p:txBody>
          <a:bodyPr/>
          <a:lstStyle/>
          <a:p>
            <a:r>
              <a:rPr lang="nl-BE" noProof="0"/>
              <a:t>Power</a:t>
            </a:r>
          </a:p>
        </p:txBody>
      </p:sp>
      <p:pic>
        <p:nvPicPr>
          <p:cNvPr id="7" name="Content Placeholder 14" descr="Afbeelding van de connector">
            <a:extLst>
              <a:ext uri="{FF2B5EF4-FFF2-40B4-BE49-F238E27FC236}">
                <a16:creationId xmlns:a16="http://schemas.microsoft.com/office/drawing/2014/main" id="{0E136A61-A9A4-6EED-2F35-C95A1563029A}"/>
              </a:ext>
            </a:extLst>
          </p:cNvPr>
          <p:cNvPicPr>
            <a:picLocks noChangeAspect="1"/>
          </p:cNvPicPr>
          <p:nvPr/>
        </p:nvPicPr>
        <p:blipFill>
          <a:blip r:embed="rId3"/>
          <a:stretch>
            <a:fillRect/>
          </a:stretch>
        </p:blipFill>
        <p:spPr>
          <a:xfrm>
            <a:off x="6363939" y="1076079"/>
            <a:ext cx="4733534" cy="3692393"/>
          </a:xfrm>
          <a:prstGeom prst="rect">
            <a:avLst/>
          </a:prstGeom>
        </p:spPr>
      </p:pic>
      <p:pic>
        <p:nvPicPr>
          <p:cNvPr id="9" name="Picture 8" descr="A close up of a camera&#10;&#10;AI-generated content may be incorrect.">
            <a:extLst>
              <a:ext uri="{FF2B5EF4-FFF2-40B4-BE49-F238E27FC236}">
                <a16:creationId xmlns:a16="http://schemas.microsoft.com/office/drawing/2014/main" id="{A88C19CF-9FDA-42DA-B2F9-790F2EF32EFA}"/>
              </a:ext>
            </a:extLst>
          </p:cNvPr>
          <p:cNvPicPr>
            <a:picLocks noChangeAspect="1"/>
          </p:cNvPicPr>
          <p:nvPr/>
        </p:nvPicPr>
        <p:blipFill>
          <a:blip r:embed="rId4"/>
          <a:stretch>
            <a:fillRect/>
          </a:stretch>
        </p:blipFill>
        <p:spPr>
          <a:xfrm>
            <a:off x="11425974" y="-1462"/>
            <a:ext cx="770053" cy="6308912"/>
          </a:xfrm>
          <a:prstGeom prst="rect">
            <a:avLst/>
          </a:prstGeom>
        </p:spPr>
      </p:pic>
    </p:spTree>
    <p:extLst>
      <p:ext uri="{BB962C8B-B14F-4D97-AF65-F5344CB8AC3E}">
        <p14:creationId xmlns:p14="http://schemas.microsoft.com/office/powerpoint/2010/main" val="854509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F59EC-1EAF-C549-11BD-C357B1139024}"/>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0B6CDD0-36E0-B717-76EA-92988E7D27BC}"/>
              </a:ext>
            </a:extLst>
          </p:cNvPr>
          <p:cNvSpPr>
            <a:spLocks noGrp="1"/>
          </p:cNvSpPr>
          <p:nvPr>
            <p:ph idx="1"/>
          </p:nvPr>
        </p:nvSpPr>
        <p:spPr/>
        <p:txBody>
          <a:bodyPr vert="horz" lIns="91440" tIns="45720" rIns="91440" bIns="45720" rtlCol="0" anchor="t">
            <a:normAutofit/>
          </a:bodyPr>
          <a:lstStyle/>
          <a:p>
            <a:r>
              <a:rPr lang="nl-BE">
                <a:latin typeface="Arial"/>
                <a:cs typeface="Arial"/>
              </a:rPr>
              <a:t>Volledig uitneembaar</a:t>
            </a:r>
          </a:p>
          <a:p>
            <a:r>
              <a:rPr lang="nl-BE">
                <a:latin typeface="Arial"/>
                <a:cs typeface="Arial"/>
              </a:rPr>
              <a:t>Enkel buisje loskoppelen</a:t>
            </a:r>
          </a:p>
          <a:p>
            <a:r>
              <a:rPr lang="nl-BE">
                <a:latin typeface="Arial"/>
                <a:cs typeface="Arial"/>
              </a:rPr>
              <a:t>Plantjes makkelijk</a:t>
            </a:r>
            <a:br>
              <a:rPr lang="nl-BE">
                <a:latin typeface="Arial"/>
                <a:cs typeface="Arial"/>
              </a:rPr>
            </a:br>
            <a:r>
              <a:rPr lang="nl-BE">
                <a:latin typeface="Arial"/>
                <a:cs typeface="Arial"/>
              </a:rPr>
              <a:t>uitwisselbaar</a:t>
            </a:r>
          </a:p>
          <a:p>
            <a:r>
              <a:rPr lang="nl-BE">
                <a:latin typeface="Arial"/>
                <a:cs typeface="Arial"/>
              </a:rPr>
              <a:t>RFID</a:t>
            </a:r>
            <a:endParaRPr lang="nl-BE">
              <a:cs typeface="Arial"/>
            </a:endParaRPr>
          </a:p>
        </p:txBody>
      </p:sp>
      <p:sp>
        <p:nvSpPr>
          <p:cNvPr id="3" name="Tijdelijke aanduiding voor dianummer 2">
            <a:extLst>
              <a:ext uri="{FF2B5EF4-FFF2-40B4-BE49-F238E27FC236}">
                <a16:creationId xmlns:a16="http://schemas.microsoft.com/office/drawing/2014/main" id="{BEED0204-6429-A8E9-A876-9C29A12AF8AB}"/>
              </a:ext>
            </a:extLst>
          </p:cNvPr>
          <p:cNvSpPr>
            <a:spLocks noGrp="1"/>
          </p:cNvSpPr>
          <p:nvPr>
            <p:ph type="sldNum" sz="quarter" idx="12"/>
          </p:nvPr>
        </p:nvSpPr>
        <p:spPr/>
        <p:txBody>
          <a:bodyPr/>
          <a:lstStyle/>
          <a:p>
            <a:fld id="{0A297500-7527-634B-90F4-69D0994C32B4}" type="slidenum">
              <a:rPr lang="nl-BE" noProof="0" smtClean="0"/>
              <a:t>52</a:t>
            </a:fld>
            <a:endParaRPr lang="nl-BE" noProof="0"/>
          </a:p>
        </p:txBody>
      </p:sp>
      <p:sp>
        <p:nvSpPr>
          <p:cNvPr id="4" name="Titel 3">
            <a:extLst>
              <a:ext uri="{FF2B5EF4-FFF2-40B4-BE49-F238E27FC236}">
                <a16:creationId xmlns:a16="http://schemas.microsoft.com/office/drawing/2014/main" id="{B660D218-85D5-B2C2-4E11-64F242443DFF}"/>
              </a:ext>
            </a:extLst>
          </p:cNvPr>
          <p:cNvSpPr>
            <a:spLocks noGrp="1"/>
          </p:cNvSpPr>
          <p:nvPr>
            <p:ph type="title"/>
          </p:nvPr>
        </p:nvSpPr>
        <p:spPr/>
        <p:txBody>
          <a:bodyPr/>
          <a:lstStyle/>
          <a:p>
            <a:r>
              <a:rPr lang="nl-BE">
                <a:latin typeface="Arial"/>
                <a:cs typeface="Arial"/>
              </a:rPr>
              <a:t>Plantenbak</a:t>
            </a:r>
            <a:endParaRPr lang="en-US"/>
          </a:p>
        </p:txBody>
      </p:sp>
      <p:pic>
        <p:nvPicPr>
          <p:cNvPr id="5" name="Picture 4" descr="A blue crate with plants in it&#10;&#10;AI-generated content may be incorrect.">
            <a:extLst>
              <a:ext uri="{FF2B5EF4-FFF2-40B4-BE49-F238E27FC236}">
                <a16:creationId xmlns:a16="http://schemas.microsoft.com/office/drawing/2014/main" id="{9DA97BDC-7F66-3074-CFCE-168EF424A90C}"/>
              </a:ext>
            </a:extLst>
          </p:cNvPr>
          <p:cNvPicPr>
            <a:picLocks noChangeAspect="1"/>
          </p:cNvPicPr>
          <p:nvPr/>
        </p:nvPicPr>
        <p:blipFill>
          <a:blip r:embed="rId3"/>
          <a:stretch>
            <a:fillRect/>
          </a:stretch>
        </p:blipFill>
        <p:spPr>
          <a:xfrm>
            <a:off x="4661783" y="100641"/>
            <a:ext cx="4708737" cy="5046453"/>
          </a:xfrm>
          <a:prstGeom prst="rect">
            <a:avLst/>
          </a:prstGeom>
        </p:spPr>
      </p:pic>
      <p:pic>
        <p:nvPicPr>
          <p:cNvPr id="6" name="Picture 5" descr="A blue container with plants in it&#10;&#10;AI-generated content may be incorrect.">
            <a:extLst>
              <a:ext uri="{FF2B5EF4-FFF2-40B4-BE49-F238E27FC236}">
                <a16:creationId xmlns:a16="http://schemas.microsoft.com/office/drawing/2014/main" id="{708CAA17-CDC5-4BF6-F081-FCD992517206}"/>
              </a:ext>
            </a:extLst>
          </p:cNvPr>
          <p:cNvPicPr>
            <a:picLocks noChangeAspect="1"/>
          </p:cNvPicPr>
          <p:nvPr/>
        </p:nvPicPr>
        <p:blipFill>
          <a:blip r:embed="rId4"/>
          <a:stretch>
            <a:fillRect/>
          </a:stretch>
        </p:blipFill>
        <p:spPr>
          <a:xfrm>
            <a:off x="7023265" y="1168161"/>
            <a:ext cx="4992093" cy="5046453"/>
          </a:xfrm>
          <a:prstGeom prst="rect">
            <a:avLst/>
          </a:prstGeom>
        </p:spPr>
      </p:pic>
    </p:spTree>
    <p:extLst>
      <p:ext uri="{BB962C8B-B14F-4D97-AF65-F5344CB8AC3E}">
        <p14:creationId xmlns:p14="http://schemas.microsoft.com/office/powerpoint/2010/main" val="248656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4213E363-7F07-93B3-9A5F-68E9169E8D02}"/>
              </a:ext>
            </a:extLst>
          </p:cNvPr>
          <p:cNvPicPr>
            <a:picLocks noChangeAspect="1"/>
          </p:cNvPicPr>
          <p:nvPr/>
        </p:nvPicPr>
        <p:blipFill>
          <a:blip r:embed="rId3"/>
          <a:stretch>
            <a:fillRect/>
          </a:stretch>
        </p:blipFill>
        <p:spPr>
          <a:xfrm>
            <a:off x="9000007" y="3089361"/>
            <a:ext cx="2936875" cy="2936875"/>
          </a:xfrm>
          <a:prstGeom prst="rect">
            <a:avLst/>
          </a:prstGeom>
        </p:spPr>
      </p:pic>
      <p:sp>
        <p:nvSpPr>
          <p:cNvPr id="2" name="Tijdelijke aanduiding voor inhoud 1">
            <a:extLst>
              <a:ext uri="{FF2B5EF4-FFF2-40B4-BE49-F238E27FC236}">
                <a16:creationId xmlns:a16="http://schemas.microsoft.com/office/drawing/2014/main" id="{ADC2C44A-3462-1E72-3287-5FFE178A59FC}"/>
              </a:ext>
            </a:extLst>
          </p:cNvPr>
          <p:cNvSpPr>
            <a:spLocks noGrp="1"/>
          </p:cNvSpPr>
          <p:nvPr>
            <p:ph idx="1"/>
          </p:nvPr>
        </p:nvSpPr>
        <p:spPr>
          <a:xfrm>
            <a:off x="576000" y="1656000"/>
            <a:ext cx="5157794" cy="4464000"/>
          </a:xfrm>
        </p:spPr>
        <p:txBody>
          <a:bodyPr vert="horz" lIns="91440" tIns="45720" rIns="91440" bIns="45720" rtlCol="0" anchor="t">
            <a:normAutofit/>
          </a:bodyPr>
          <a:lstStyle/>
          <a:p>
            <a:r>
              <a:rPr lang="nl-BE" noProof="0" dirty="0">
                <a:latin typeface="Arial"/>
                <a:cs typeface="Arial"/>
              </a:rPr>
              <a:t>Waterbakken uitneembaar </a:t>
            </a:r>
          </a:p>
          <a:p>
            <a:r>
              <a:rPr lang="nl-BE" noProof="0" dirty="0">
                <a:latin typeface="Arial"/>
                <a:cs typeface="Arial"/>
              </a:rPr>
              <a:t>Lades uitneembaar</a:t>
            </a:r>
          </a:p>
          <a:p>
            <a:endParaRPr lang="nl-BE" noProof="0" dirty="0">
              <a:latin typeface="Arial"/>
              <a:cs typeface="Arial"/>
            </a:endParaRPr>
          </a:p>
          <a:p>
            <a:r>
              <a:rPr lang="nl-BE" noProof="0" dirty="0">
                <a:latin typeface="Arial"/>
                <a:cs typeface="Arial"/>
              </a:rPr>
              <a:t>Leiding verstopt, eenvoudig vervangbaar </a:t>
            </a:r>
          </a:p>
          <a:p>
            <a:r>
              <a:rPr lang="nl-BE" noProof="0" dirty="0">
                <a:latin typeface="Arial"/>
                <a:cs typeface="Arial"/>
              </a:rPr>
              <a:t>Quick-connectoren (</a:t>
            </a:r>
            <a:r>
              <a:rPr lang="nl-BE">
                <a:latin typeface="Arial"/>
                <a:cs typeface="Arial"/>
              </a:rPr>
              <a:t>push-in</a:t>
            </a:r>
            <a:r>
              <a:rPr lang="nl-BE" noProof="0" dirty="0">
                <a:latin typeface="Arial"/>
                <a:cs typeface="Arial"/>
              </a:rPr>
              <a:t> koppelingen)</a:t>
            </a:r>
          </a:p>
        </p:txBody>
      </p:sp>
      <p:sp>
        <p:nvSpPr>
          <p:cNvPr id="3" name="Tijdelijke aanduiding voor dianummer 2">
            <a:extLst>
              <a:ext uri="{FF2B5EF4-FFF2-40B4-BE49-F238E27FC236}">
                <a16:creationId xmlns:a16="http://schemas.microsoft.com/office/drawing/2014/main" id="{A7812682-2F55-AD5C-A014-472331C173FC}"/>
              </a:ext>
            </a:extLst>
          </p:cNvPr>
          <p:cNvSpPr>
            <a:spLocks noGrp="1"/>
          </p:cNvSpPr>
          <p:nvPr>
            <p:ph type="sldNum" sz="quarter" idx="12"/>
          </p:nvPr>
        </p:nvSpPr>
        <p:spPr/>
        <p:txBody>
          <a:bodyPr/>
          <a:lstStyle/>
          <a:p>
            <a:fld id="{0A297500-7527-634B-90F4-69D0994C32B4}" type="slidenum">
              <a:rPr lang="nl-BE" noProof="0" smtClean="0"/>
              <a:t>53</a:t>
            </a:fld>
            <a:endParaRPr lang="nl-BE" noProof="0"/>
          </a:p>
        </p:txBody>
      </p:sp>
      <p:sp>
        <p:nvSpPr>
          <p:cNvPr id="4" name="Titel 3">
            <a:extLst>
              <a:ext uri="{FF2B5EF4-FFF2-40B4-BE49-F238E27FC236}">
                <a16:creationId xmlns:a16="http://schemas.microsoft.com/office/drawing/2014/main" id="{18910046-B241-90C1-8F25-20471B9724C0}"/>
              </a:ext>
            </a:extLst>
          </p:cNvPr>
          <p:cNvSpPr>
            <a:spLocks noGrp="1"/>
          </p:cNvSpPr>
          <p:nvPr>
            <p:ph type="title"/>
          </p:nvPr>
        </p:nvSpPr>
        <p:spPr/>
        <p:txBody>
          <a:bodyPr>
            <a:normAutofit/>
          </a:bodyPr>
          <a:lstStyle/>
          <a:p>
            <a:r>
              <a:rPr lang="nl-BE" noProof="0"/>
              <a:t>Watertoevoer</a:t>
            </a:r>
          </a:p>
        </p:txBody>
      </p:sp>
      <p:pic>
        <p:nvPicPr>
          <p:cNvPr id="6146" name="Picture 2" descr="Afbeelding van de connectors">
            <a:extLst>
              <a:ext uri="{FF2B5EF4-FFF2-40B4-BE49-F238E27FC236}">
                <a16:creationId xmlns:a16="http://schemas.microsoft.com/office/drawing/2014/main" id="{A3F925F8-3089-BD09-83CC-7E836C0847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656" y="3860254"/>
            <a:ext cx="2613609" cy="134174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fbeelding van reservoir">
            <a:extLst>
              <a:ext uri="{FF2B5EF4-FFF2-40B4-BE49-F238E27FC236}">
                <a16:creationId xmlns:a16="http://schemas.microsoft.com/office/drawing/2014/main" id="{EEB2F804-9A94-E87E-69A3-696252D592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312" y="654478"/>
            <a:ext cx="4361587" cy="29484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ED6DADB-8AAC-A8A4-7913-3361CE72A1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4525" y="738000"/>
            <a:ext cx="2936875" cy="293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176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10B41D95-14FC-301F-DF83-3C531BF978F7}"/>
              </a:ext>
            </a:extLst>
          </p:cNvPr>
          <p:cNvSpPr>
            <a:spLocks noGrp="1"/>
          </p:cNvSpPr>
          <p:nvPr>
            <p:ph idx="1"/>
          </p:nvPr>
        </p:nvSpPr>
        <p:spPr/>
        <p:txBody>
          <a:bodyPr/>
          <a:lstStyle/>
          <a:p>
            <a:r>
              <a:rPr lang="nl-BE" noProof="0"/>
              <a:t>Buis met stukken over</a:t>
            </a:r>
          </a:p>
          <a:p>
            <a:r>
              <a:rPr lang="nl-BE" noProof="0"/>
              <a:t>Gootjes</a:t>
            </a:r>
          </a:p>
          <a:p>
            <a:r>
              <a:rPr lang="nl-BE"/>
              <a:t>Volledig uitneembaar</a:t>
            </a:r>
            <a:endParaRPr lang="nl-BE" noProof="0"/>
          </a:p>
        </p:txBody>
      </p:sp>
      <p:sp>
        <p:nvSpPr>
          <p:cNvPr id="3" name="Tijdelijke aanduiding voor dianummer 2">
            <a:extLst>
              <a:ext uri="{FF2B5EF4-FFF2-40B4-BE49-F238E27FC236}">
                <a16:creationId xmlns:a16="http://schemas.microsoft.com/office/drawing/2014/main" id="{0F188708-748F-0E64-3AD8-1DF1FB3D12FB}"/>
              </a:ext>
            </a:extLst>
          </p:cNvPr>
          <p:cNvSpPr>
            <a:spLocks noGrp="1"/>
          </p:cNvSpPr>
          <p:nvPr>
            <p:ph type="sldNum" sz="quarter" idx="12"/>
          </p:nvPr>
        </p:nvSpPr>
        <p:spPr/>
        <p:txBody>
          <a:bodyPr/>
          <a:lstStyle/>
          <a:p>
            <a:fld id="{0A297500-7527-634B-90F4-69D0994C32B4}" type="slidenum">
              <a:rPr lang="nl-BE" noProof="0" smtClean="0"/>
              <a:t>54</a:t>
            </a:fld>
            <a:endParaRPr lang="nl-BE" noProof="0"/>
          </a:p>
        </p:txBody>
      </p:sp>
      <p:sp>
        <p:nvSpPr>
          <p:cNvPr id="4" name="Titel 3">
            <a:extLst>
              <a:ext uri="{FF2B5EF4-FFF2-40B4-BE49-F238E27FC236}">
                <a16:creationId xmlns:a16="http://schemas.microsoft.com/office/drawing/2014/main" id="{E22A547B-5BCF-5611-FC35-1C668C4D564E}"/>
              </a:ext>
            </a:extLst>
          </p:cNvPr>
          <p:cNvSpPr>
            <a:spLocks noGrp="1"/>
          </p:cNvSpPr>
          <p:nvPr>
            <p:ph type="title"/>
          </p:nvPr>
        </p:nvSpPr>
        <p:spPr/>
        <p:txBody>
          <a:bodyPr/>
          <a:lstStyle/>
          <a:p>
            <a:r>
              <a:rPr lang="nl-BE" noProof="0"/>
              <a:t>Waterafvoer</a:t>
            </a:r>
          </a:p>
        </p:txBody>
      </p:sp>
      <p:pic>
        <p:nvPicPr>
          <p:cNvPr id="6" name="Afbeelding 5">
            <a:extLst>
              <a:ext uri="{FF2B5EF4-FFF2-40B4-BE49-F238E27FC236}">
                <a16:creationId xmlns:a16="http://schemas.microsoft.com/office/drawing/2014/main" id="{D8FC5F21-415E-E2F1-B975-DE1BDAA05070}"/>
              </a:ext>
            </a:extLst>
          </p:cNvPr>
          <p:cNvPicPr>
            <a:picLocks noChangeAspect="1"/>
          </p:cNvPicPr>
          <p:nvPr/>
        </p:nvPicPr>
        <p:blipFill>
          <a:blip r:embed="rId3"/>
          <a:stretch>
            <a:fillRect/>
          </a:stretch>
        </p:blipFill>
        <p:spPr>
          <a:xfrm>
            <a:off x="4693920" y="207036"/>
            <a:ext cx="3175000" cy="6107960"/>
          </a:xfrm>
          <a:prstGeom prst="rect">
            <a:avLst/>
          </a:prstGeom>
        </p:spPr>
      </p:pic>
      <p:pic>
        <p:nvPicPr>
          <p:cNvPr id="7" name="Afbeelding 6" descr="Afbeelding met Planken, overdekt, plank&#10;&#10;Door AI gegenereerde inhoud is mogelijk onjuist.">
            <a:extLst>
              <a:ext uri="{FF2B5EF4-FFF2-40B4-BE49-F238E27FC236}">
                <a16:creationId xmlns:a16="http://schemas.microsoft.com/office/drawing/2014/main" id="{B8DBEE74-EBD2-5DD2-10F2-C368D2309108}"/>
              </a:ext>
            </a:extLst>
          </p:cNvPr>
          <p:cNvPicPr>
            <a:picLocks noChangeAspect="1"/>
          </p:cNvPicPr>
          <p:nvPr/>
        </p:nvPicPr>
        <p:blipFill>
          <a:blip r:embed="rId4"/>
          <a:srcRect l="44444"/>
          <a:stretch/>
        </p:blipFill>
        <p:spPr>
          <a:xfrm>
            <a:off x="8636000" y="0"/>
            <a:ext cx="2603500" cy="6248400"/>
          </a:xfrm>
          <a:prstGeom prst="rect">
            <a:avLst/>
          </a:prstGeom>
        </p:spPr>
      </p:pic>
    </p:spTree>
    <p:extLst>
      <p:ext uri="{BB962C8B-B14F-4D97-AF65-F5344CB8AC3E}">
        <p14:creationId xmlns:p14="http://schemas.microsoft.com/office/powerpoint/2010/main" val="2592621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61134FA3-04FC-06DC-ABB3-D85F7F14B842}"/>
              </a:ext>
            </a:extLst>
          </p:cNvPr>
          <p:cNvSpPr>
            <a:spLocks noGrp="1"/>
          </p:cNvSpPr>
          <p:nvPr>
            <p:ph type="sldNum" sz="quarter" idx="12"/>
          </p:nvPr>
        </p:nvSpPr>
        <p:spPr/>
        <p:txBody>
          <a:bodyPr/>
          <a:lstStyle/>
          <a:p>
            <a:fld id="{CF179DAE-D0A6-40C3-B8BC-6A97C268D03A}" type="slidenum">
              <a:rPr lang="nl-BE" noProof="0" smtClean="0"/>
              <a:t>55</a:t>
            </a:fld>
            <a:endParaRPr lang="nl-BE" noProof="0"/>
          </a:p>
        </p:txBody>
      </p:sp>
      <p:sp>
        <p:nvSpPr>
          <p:cNvPr id="3" name="Titel 2">
            <a:extLst>
              <a:ext uri="{FF2B5EF4-FFF2-40B4-BE49-F238E27FC236}">
                <a16:creationId xmlns:a16="http://schemas.microsoft.com/office/drawing/2014/main" id="{61834C00-0BE4-8DAD-BF22-8FB47BB0D21D}"/>
              </a:ext>
            </a:extLst>
          </p:cNvPr>
          <p:cNvSpPr>
            <a:spLocks noGrp="1"/>
          </p:cNvSpPr>
          <p:nvPr>
            <p:ph type="title"/>
          </p:nvPr>
        </p:nvSpPr>
        <p:spPr/>
        <p:txBody>
          <a:bodyPr/>
          <a:lstStyle/>
          <a:p>
            <a:r>
              <a:rPr lang="nl-BE" noProof="0" err="1">
                <a:latin typeface="Arial"/>
                <a:cs typeface="Arial"/>
              </a:rPr>
              <a:t>Sustainability</a:t>
            </a:r>
            <a:r>
              <a:rPr lang="nl-BE" noProof="0">
                <a:latin typeface="Arial"/>
                <a:cs typeface="Arial"/>
              </a:rPr>
              <a:t>: </a:t>
            </a:r>
            <a:r>
              <a:rPr lang="nl-BE" noProof="0" err="1">
                <a:latin typeface="Arial"/>
                <a:cs typeface="Arial"/>
              </a:rPr>
              <a:t>SDG's</a:t>
            </a:r>
            <a:endParaRPr lang="nl-BE" noProof="0"/>
          </a:p>
        </p:txBody>
      </p:sp>
      <p:pic>
        <p:nvPicPr>
          <p:cNvPr id="5" name="Picture 4" descr="A colorful squares with white text and symbols&#10;&#10;AI-generated content may be incorrect.">
            <a:extLst>
              <a:ext uri="{FF2B5EF4-FFF2-40B4-BE49-F238E27FC236}">
                <a16:creationId xmlns:a16="http://schemas.microsoft.com/office/drawing/2014/main" id="{14E2754F-185B-AE36-F2ED-139E435564F6}"/>
              </a:ext>
            </a:extLst>
          </p:cNvPr>
          <p:cNvPicPr>
            <a:picLocks noChangeAspect="1"/>
          </p:cNvPicPr>
          <p:nvPr/>
        </p:nvPicPr>
        <p:blipFill>
          <a:blip r:embed="rId3"/>
          <a:stretch>
            <a:fillRect/>
          </a:stretch>
        </p:blipFill>
        <p:spPr>
          <a:xfrm>
            <a:off x="5964275" y="2111946"/>
            <a:ext cx="5881598" cy="2995883"/>
          </a:xfrm>
          <a:prstGeom prst="roundRect">
            <a:avLst>
              <a:gd name="adj" fmla="val 3874"/>
            </a:avLst>
          </a:prstGeom>
          <a:solidFill>
            <a:srgbClr val="FFFFFF">
              <a:shade val="85000"/>
            </a:srgbClr>
          </a:solidFill>
          <a:ln>
            <a:noFill/>
          </a:ln>
          <a:effectLst/>
        </p:spPr>
      </p:pic>
      <p:sp>
        <p:nvSpPr>
          <p:cNvPr id="7" name="TextBox 6">
            <a:extLst>
              <a:ext uri="{FF2B5EF4-FFF2-40B4-BE49-F238E27FC236}">
                <a16:creationId xmlns:a16="http://schemas.microsoft.com/office/drawing/2014/main" id="{65A95C0E-A1B4-DE1D-45B1-349E9F8CE0AA}"/>
              </a:ext>
            </a:extLst>
          </p:cNvPr>
          <p:cNvSpPr txBox="1"/>
          <p:nvPr/>
        </p:nvSpPr>
        <p:spPr>
          <a:xfrm>
            <a:off x="4863" y="5959379"/>
            <a:ext cx="1355196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sz="1050" noProof="0" err="1">
                <a:solidFill>
                  <a:srgbClr val="2F4D5D"/>
                </a:solidFill>
              </a:rPr>
              <a:t>SDGs</a:t>
            </a:r>
            <a:r>
              <a:rPr lang="nl-BE" sz="1050" noProof="0">
                <a:cs typeface="Arial"/>
              </a:rPr>
              <a:t>, </a:t>
            </a:r>
            <a:r>
              <a:rPr lang="nl-BE" sz="1050" noProof="0">
                <a:ea typeface="Calibri"/>
                <a:cs typeface="Arial"/>
              </a:rPr>
              <a:t>Federaal Instituut voor Duurzame Ontwikkeling,</a:t>
            </a:r>
            <a:r>
              <a:rPr lang="nl-BE" sz="1050" noProof="0">
                <a:ea typeface="Calibri"/>
                <a:cs typeface="+mn-lt"/>
              </a:rPr>
              <a:t> </a:t>
            </a:r>
            <a:r>
              <a:rPr lang="nl-BE" sz="1050" noProof="0">
                <a:ea typeface="+mn-lt"/>
                <a:cs typeface="+mn-lt"/>
                <a:hlinkClick r:id="rId4"/>
              </a:rPr>
              <a:t>www.sdgs.be/nl</a:t>
            </a:r>
            <a:r>
              <a:rPr lang="nl-BE" sz="1050" noProof="0">
                <a:ea typeface="+mn-lt"/>
                <a:cs typeface="+mn-lt"/>
              </a:rPr>
              <a:t> ,</a:t>
            </a:r>
            <a:r>
              <a:rPr lang="nl-BE" sz="1050" noProof="0">
                <a:solidFill>
                  <a:srgbClr val="2F4D5D"/>
                </a:solidFill>
                <a:cs typeface="Arial"/>
              </a:rPr>
              <a:t> 29/04/25</a:t>
            </a:r>
            <a:endParaRPr lang="nl-BE" sz="1050" noProof="0">
              <a:solidFill>
                <a:srgbClr val="3B3B3B"/>
              </a:solidFill>
              <a:cs typeface="Arial"/>
            </a:endParaRPr>
          </a:p>
        </p:txBody>
      </p:sp>
    </p:spTree>
    <p:extLst>
      <p:ext uri="{BB962C8B-B14F-4D97-AF65-F5344CB8AC3E}">
        <p14:creationId xmlns:p14="http://schemas.microsoft.com/office/powerpoint/2010/main" val="1575762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32230A2C-20E2-7B94-AF82-1F793B8D8A6D}"/>
              </a:ext>
            </a:extLst>
          </p:cNvPr>
          <p:cNvSpPr>
            <a:spLocks noGrp="1"/>
          </p:cNvSpPr>
          <p:nvPr>
            <p:ph type="sldNum" sz="quarter" idx="12"/>
          </p:nvPr>
        </p:nvSpPr>
        <p:spPr/>
        <p:txBody>
          <a:bodyPr/>
          <a:lstStyle/>
          <a:p>
            <a:fld id="{0A297500-7527-634B-90F4-69D0994C32B4}" type="slidenum">
              <a:rPr lang="nl-NL" smtClean="0"/>
              <a:t>56</a:t>
            </a:fld>
            <a:endParaRPr lang="nl-NL"/>
          </a:p>
        </p:txBody>
      </p:sp>
      <p:sp>
        <p:nvSpPr>
          <p:cNvPr id="3" name="Titel 2">
            <a:extLst>
              <a:ext uri="{FF2B5EF4-FFF2-40B4-BE49-F238E27FC236}">
                <a16:creationId xmlns:a16="http://schemas.microsoft.com/office/drawing/2014/main" id="{E77DDCDE-366A-BAAE-E5E5-AAAEF76605ED}"/>
              </a:ext>
            </a:extLst>
          </p:cNvPr>
          <p:cNvSpPr>
            <a:spLocks noGrp="1"/>
          </p:cNvSpPr>
          <p:nvPr>
            <p:ph type="title"/>
          </p:nvPr>
        </p:nvSpPr>
        <p:spPr/>
        <p:txBody>
          <a:bodyPr/>
          <a:lstStyle/>
          <a:p>
            <a:r>
              <a:rPr lang="nl-BE"/>
              <a:t>13</a:t>
            </a:r>
          </a:p>
        </p:txBody>
      </p:sp>
      <p:pic>
        <p:nvPicPr>
          <p:cNvPr id="4" name="Picture 4" descr="A colorful squares with white text and symbols&#10;&#10;AI-generated content may be incorrect.">
            <a:extLst>
              <a:ext uri="{FF2B5EF4-FFF2-40B4-BE49-F238E27FC236}">
                <a16:creationId xmlns:a16="http://schemas.microsoft.com/office/drawing/2014/main" id="{21313986-4DBB-D94C-3FD5-40D6FF0FC734}"/>
              </a:ext>
            </a:extLst>
          </p:cNvPr>
          <p:cNvPicPr>
            <a:picLocks noChangeAspect="1"/>
          </p:cNvPicPr>
          <p:nvPr/>
        </p:nvPicPr>
        <p:blipFill>
          <a:blip r:embed="rId3"/>
          <a:stretch>
            <a:fillRect/>
          </a:stretch>
        </p:blipFill>
        <p:spPr>
          <a:xfrm>
            <a:off x="-1" y="0"/>
            <a:ext cx="12191639" cy="6210000"/>
          </a:xfrm>
          <a:prstGeom prst="rect">
            <a:avLst/>
          </a:prstGeom>
        </p:spPr>
      </p:pic>
      <p:sp>
        <p:nvSpPr>
          <p:cNvPr id="6" name="Rechthoek 5">
            <a:extLst>
              <a:ext uri="{FF2B5EF4-FFF2-40B4-BE49-F238E27FC236}">
                <a16:creationId xmlns:a16="http://schemas.microsoft.com/office/drawing/2014/main" id="{19F0F16B-BBC1-13A0-97D4-CB5F1959FA99}"/>
              </a:ext>
            </a:extLst>
          </p:cNvPr>
          <p:cNvSpPr/>
          <p:nvPr/>
        </p:nvSpPr>
        <p:spPr>
          <a:xfrm>
            <a:off x="6095818" y="0"/>
            <a:ext cx="2040120" cy="2081213"/>
          </a:xfrm>
          <a:prstGeom prst="rect">
            <a:avLst/>
          </a:prstGeom>
          <a:solidFill>
            <a:schemeClr val="bg2">
              <a:lumMod val="1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05515228-54F0-6DA9-C8BC-5CF3D0E349A7}"/>
              </a:ext>
            </a:extLst>
          </p:cNvPr>
          <p:cNvSpPr/>
          <p:nvPr/>
        </p:nvSpPr>
        <p:spPr>
          <a:xfrm>
            <a:off x="8123668" y="0"/>
            <a:ext cx="2040120" cy="2081213"/>
          </a:xfrm>
          <a:prstGeom prst="rect">
            <a:avLst/>
          </a:prstGeom>
          <a:solidFill>
            <a:schemeClr val="bg2">
              <a:lumMod val="1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63543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0D334-983D-B6B3-A084-8779B71C0C8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13B2F6-46F8-7AE9-983E-080E8E70FAE4}"/>
              </a:ext>
            </a:extLst>
          </p:cNvPr>
          <p:cNvSpPr>
            <a:spLocks noGrp="1"/>
          </p:cNvSpPr>
          <p:nvPr>
            <p:ph idx="1"/>
          </p:nvPr>
        </p:nvSpPr>
        <p:spPr/>
        <p:txBody>
          <a:bodyPr/>
          <a:lstStyle/>
          <a:p>
            <a:r>
              <a:rPr lang="nl-BE" noProof="0"/>
              <a:t>Lokale productie</a:t>
            </a:r>
          </a:p>
          <a:p>
            <a:r>
              <a:rPr lang="nl-BE"/>
              <a:t>Geen verpakkingsafval</a:t>
            </a:r>
          </a:p>
          <a:p>
            <a:r>
              <a:rPr lang="nl-BE" noProof="0"/>
              <a:t>Gesloten watersysteem</a:t>
            </a:r>
          </a:p>
          <a:p>
            <a:r>
              <a:rPr lang="nl-BE"/>
              <a:t>Hergebruik sensoren</a:t>
            </a:r>
          </a:p>
          <a:p>
            <a:endParaRPr lang="nl-BE" noProof="0"/>
          </a:p>
        </p:txBody>
      </p:sp>
      <p:sp>
        <p:nvSpPr>
          <p:cNvPr id="3" name="Slide Number Placeholder 2">
            <a:extLst>
              <a:ext uri="{FF2B5EF4-FFF2-40B4-BE49-F238E27FC236}">
                <a16:creationId xmlns:a16="http://schemas.microsoft.com/office/drawing/2014/main" id="{E6097265-1B17-6654-22F6-095EF90384EF}"/>
              </a:ext>
            </a:extLst>
          </p:cNvPr>
          <p:cNvSpPr>
            <a:spLocks noGrp="1"/>
          </p:cNvSpPr>
          <p:nvPr>
            <p:ph type="sldNum" sz="quarter" idx="12"/>
          </p:nvPr>
        </p:nvSpPr>
        <p:spPr/>
        <p:txBody>
          <a:bodyPr/>
          <a:lstStyle/>
          <a:p>
            <a:fld id="{0A297500-7527-634B-90F4-69D0994C32B4}" type="slidenum">
              <a:rPr lang="nl-BE" noProof="0" smtClean="0"/>
              <a:t>57</a:t>
            </a:fld>
            <a:endParaRPr lang="nl-BE" noProof="0"/>
          </a:p>
        </p:txBody>
      </p:sp>
      <p:sp>
        <p:nvSpPr>
          <p:cNvPr id="4" name="Title 3">
            <a:extLst>
              <a:ext uri="{FF2B5EF4-FFF2-40B4-BE49-F238E27FC236}">
                <a16:creationId xmlns:a16="http://schemas.microsoft.com/office/drawing/2014/main" id="{D8D8BDF2-1C33-4335-B92C-039514E2B6A8}"/>
              </a:ext>
            </a:extLst>
          </p:cNvPr>
          <p:cNvSpPr>
            <a:spLocks noGrp="1"/>
          </p:cNvSpPr>
          <p:nvPr>
            <p:ph type="title"/>
          </p:nvPr>
        </p:nvSpPr>
        <p:spPr/>
        <p:txBody>
          <a:bodyPr/>
          <a:lstStyle/>
          <a:p>
            <a:r>
              <a:rPr lang="nl-BE" noProof="0">
                <a:latin typeface="Arial"/>
                <a:cs typeface="Arial"/>
              </a:rPr>
              <a:t>Ecologische voetafdruk</a:t>
            </a:r>
            <a:endParaRPr lang="nl-BE" noProof="0"/>
          </a:p>
        </p:txBody>
      </p:sp>
      <p:pic>
        <p:nvPicPr>
          <p:cNvPr id="1026" name="Picture 2" descr="Bouwen met een minimale ecologische voetafdruk — Mobble">
            <a:extLst>
              <a:ext uri="{FF2B5EF4-FFF2-40B4-BE49-F238E27FC236}">
                <a16:creationId xmlns:a16="http://schemas.microsoft.com/office/drawing/2014/main" id="{982E1968-EA1C-E5B3-3620-57BC1FBA1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60214"/>
            <a:ext cx="5164273" cy="3441786"/>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82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A0A56E-3F38-E070-0A90-B1C423000C1D}"/>
              </a:ext>
            </a:extLst>
          </p:cNvPr>
          <p:cNvSpPr>
            <a:spLocks noGrp="1"/>
          </p:cNvSpPr>
          <p:nvPr>
            <p:ph type="sldNum" sz="quarter" idx="12"/>
          </p:nvPr>
        </p:nvSpPr>
        <p:spPr/>
        <p:txBody>
          <a:bodyPr/>
          <a:lstStyle/>
          <a:p>
            <a:fld id="{0A297500-7527-634B-90F4-69D0994C32B4}" type="slidenum">
              <a:rPr lang="nl-BE" noProof="0" smtClean="0"/>
              <a:t>58</a:t>
            </a:fld>
            <a:endParaRPr lang="nl-BE" noProof="0"/>
          </a:p>
        </p:txBody>
      </p:sp>
      <p:sp>
        <p:nvSpPr>
          <p:cNvPr id="4" name="Title 3">
            <a:extLst>
              <a:ext uri="{FF2B5EF4-FFF2-40B4-BE49-F238E27FC236}">
                <a16:creationId xmlns:a16="http://schemas.microsoft.com/office/drawing/2014/main" id="{D9F601A4-6783-595B-1080-76930895E536}"/>
              </a:ext>
            </a:extLst>
          </p:cNvPr>
          <p:cNvSpPr>
            <a:spLocks noGrp="1"/>
          </p:cNvSpPr>
          <p:nvPr>
            <p:ph type="title"/>
          </p:nvPr>
        </p:nvSpPr>
        <p:spPr/>
        <p:txBody>
          <a:bodyPr/>
          <a:lstStyle/>
          <a:p>
            <a:r>
              <a:rPr lang="nl-BE" noProof="0">
                <a:latin typeface="Arial"/>
                <a:cs typeface="Arial"/>
              </a:rPr>
              <a:t>Energieverbruik</a:t>
            </a:r>
            <a:endParaRPr lang="nl-BE" noProof="0"/>
          </a:p>
        </p:txBody>
      </p:sp>
      <p:sp>
        <p:nvSpPr>
          <p:cNvPr id="13" name="Content Placeholder 12">
            <a:extLst>
              <a:ext uri="{FF2B5EF4-FFF2-40B4-BE49-F238E27FC236}">
                <a16:creationId xmlns:a16="http://schemas.microsoft.com/office/drawing/2014/main" id="{51E2AE39-E136-0054-DB45-954ACFC2FF05}"/>
              </a:ext>
            </a:extLst>
          </p:cNvPr>
          <p:cNvSpPr>
            <a:spLocks noGrp="1"/>
          </p:cNvSpPr>
          <p:nvPr>
            <p:ph idx="1"/>
          </p:nvPr>
        </p:nvSpPr>
        <p:spPr>
          <a:xfrm>
            <a:off x="576000" y="1716960"/>
            <a:ext cx="11041200" cy="3966160"/>
          </a:xfrm>
        </p:spPr>
        <p:txBody>
          <a:bodyPr vert="horz" lIns="91440" tIns="45720" rIns="91440" bIns="45720" rtlCol="0" anchor="t">
            <a:normAutofit/>
          </a:bodyPr>
          <a:lstStyle/>
          <a:p>
            <a:r>
              <a:rPr lang="nl-BE">
                <a:latin typeface="Arial"/>
                <a:cs typeface="Arial"/>
              </a:rPr>
              <a:t>Meten energie verbruik </a:t>
            </a:r>
            <a:endParaRPr lang="nl-BE">
              <a:cs typeface="Arial"/>
            </a:endParaRPr>
          </a:p>
          <a:p>
            <a:pPr lvl="1">
              <a:buFont typeface="Courier New"/>
              <a:buChar char="o"/>
            </a:pPr>
            <a:r>
              <a:rPr lang="nl-BE">
                <a:latin typeface="Arial"/>
                <a:cs typeface="Arial"/>
              </a:rPr>
              <a:t>SDG 12: Verantwoorde consumptie</a:t>
            </a:r>
          </a:p>
          <a:p>
            <a:r>
              <a:rPr lang="nl-BE">
                <a:latin typeface="Arial"/>
                <a:cs typeface="Arial"/>
              </a:rPr>
              <a:t>Licht voor plantgroei</a:t>
            </a:r>
            <a:endParaRPr lang="nl-BE">
              <a:cs typeface="Arial"/>
            </a:endParaRPr>
          </a:p>
          <a:p>
            <a:pPr lvl="1">
              <a:buFont typeface="Courier New"/>
              <a:buChar char="o"/>
            </a:pPr>
            <a:r>
              <a:rPr lang="nl-BE">
                <a:latin typeface="Arial"/>
                <a:cs typeface="Arial"/>
              </a:rPr>
              <a:t>SDG 7: Betaalbare en duurzame energie</a:t>
            </a:r>
          </a:p>
          <a:p>
            <a:endParaRPr lang="nl-BE">
              <a:cs typeface="Arial"/>
            </a:endParaRPr>
          </a:p>
          <a:p>
            <a:endParaRPr lang="nl-BE">
              <a:cs typeface="Arial"/>
            </a:endParaRPr>
          </a:p>
        </p:txBody>
      </p:sp>
      <p:pic>
        <p:nvPicPr>
          <p:cNvPr id="9218" name="Picture 2" descr="Hall effect">
            <a:extLst>
              <a:ext uri="{FF2B5EF4-FFF2-40B4-BE49-F238E27FC236}">
                <a16:creationId xmlns:a16="http://schemas.microsoft.com/office/drawing/2014/main" id="{957B0EDF-1800-63E6-9794-26535856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495" y="1720413"/>
            <a:ext cx="3345051" cy="2518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75B0FE-F791-DDEF-B146-93F403CA0A50}"/>
              </a:ext>
            </a:extLst>
          </p:cNvPr>
          <p:cNvSpPr txBox="1"/>
          <p:nvPr/>
        </p:nvSpPr>
        <p:spPr>
          <a:xfrm>
            <a:off x="4863" y="5959379"/>
            <a:ext cx="1355196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sz="1050" noProof="0">
                <a:solidFill>
                  <a:srgbClr val="2F4D5D"/>
                </a:solidFill>
              </a:rPr>
              <a:t>Hall-effect</a:t>
            </a:r>
            <a:r>
              <a:rPr lang="nl-BE" sz="1050" noProof="0">
                <a:cs typeface="Arial"/>
              </a:rPr>
              <a:t> </a:t>
            </a:r>
            <a:r>
              <a:rPr lang="nl-BE" sz="1050" noProof="0" err="1">
                <a:cs typeface="Arial"/>
              </a:rPr>
              <a:t>current</a:t>
            </a:r>
            <a:r>
              <a:rPr lang="nl-BE" sz="1050" noProof="0">
                <a:cs typeface="Arial"/>
              </a:rPr>
              <a:t> sensor, </a:t>
            </a:r>
            <a:r>
              <a:rPr lang="nl-BE" sz="1050" noProof="0" err="1">
                <a:ea typeface="Calibri"/>
                <a:cs typeface="Arial"/>
              </a:rPr>
              <a:t>SparkFun</a:t>
            </a:r>
            <a:r>
              <a:rPr lang="nl-BE" sz="1050" noProof="0">
                <a:ea typeface="Calibri"/>
                <a:cs typeface="Arial"/>
              </a:rPr>
              <a:t>,</a:t>
            </a:r>
            <a:r>
              <a:rPr lang="nl-BE" sz="1050" noProof="0">
                <a:ea typeface="+mn-lt"/>
                <a:cs typeface="+mn-lt"/>
              </a:rPr>
              <a:t> </a:t>
            </a:r>
            <a:r>
              <a:rPr lang="nl-BE" sz="1050" noProof="0">
                <a:ea typeface="+mn-lt"/>
                <a:cs typeface="+mn-lt"/>
                <a:hlinkClick r:id="rId4"/>
              </a:rPr>
              <a:t>www.sparkfun.com</a:t>
            </a:r>
            <a:r>
              <a:rPr lang="nl-BE" sz="1050" noProof="0">
                <a:ea typeface="+mn-lt"/>
                <a:cs typeface="+mn-lt"/>
              </a:rPr>
              <a:t>,</a:t>
            </a:r>
            <a:r>
              <a:rPr lang="nl-BE" sz="1050" noProof="0">
                <a:solidFill>
                  <a:srgbClr val="2F4D5D"/>
                </a:solidFill>
                <a:cs typeface="Arial"/>
              </a:rPr>
              <a:t> 29/04/25</a:t>
            </a:r>
            <a:endParaRPr lang="nl-BE" sz="1050" noProof="0">
              <a:solidFill>
                <a:srgbClr val="3B3B3B"/>
              </a:solidFill>
              <a:cs typeface="Arial"/>
            </a:endParaRPr>
          </a:p>
        </p:txBody>
      </p:sp>
      <p:pic>
        <p:nvPicPr>
          <p:cNvPr id="2" name="Picture 1" descr="Hall effect">
            <a:extLst>
              <a:ext uri="{FF2B5EF4-FFF2-40B4-BE49-F238E27FC236}">
                <a16:creationId xmlns:a16="http://schemas.microsoft.com/office/drawing/2014/main" id="{1982A6B4-4738-73D5-10EC-1FCAAC82A56F}"/>
              </a:ext>
            </a:extLst>
          </p:cNvPr>
          <p:cNvPicPr>
            <a:picLocks noChangeAspect="1"/>
          </p:cNvPicPr>
          <p:nvPr/>
        </p:nvPicPr>
        <p:blipFill>
          <a:blip r:embed="rId5"/>
          <a:stretch>
            <a:fillRect/>
          </a:stretch>
        </p:blipFill>
        <p:spPr>
          <a:xfrm>
            <a:off x="6971857" y="3700462"/>
            <a:ext cx="2374107" cy="2374107"/>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370C077-EB0F-A79A-0F5C-767BB150C02D}"/>
              </a:ext>
            </a:extLst>
          </p:cNvPr>
          <p:cNvPicPr>
            <a:picLocks noChangeAspect="1"/>
          </p:cNvPicPr>
          <p:nvPr/>
        </p:nvPicPr>
        <p:blipFill>
          <a:blip r:embed="rId6"/>
          <a:stretch>
            <a:fillRect/>
          </a:stretch>
        </p:blipFill>
        <p:spPr>
          <a:xfrm>
            <a:off x="6840120" y="191872"/>
            <a:ext cx="2331244" cy="2840832"/>
          </a:xfrm>
          <a:prstGeom prst="rect">
            <a:avLst/>
          </a:prstGeom>
        </p:spPr>
      </p:pic>
    </p:spTree>
    <p:extLst>
      <p:ext uri="{BB962C8B-B14F-4D97-AF65-F5344CB8AC3E}">
        <p14:creationId xmlns:p14="http://schemas.microsoft.com/office/powerpoint/2010/main" val="2685512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AB8BE-6F44-1C29-472A-84EE826E1A8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3947C1-5327-B0B6-924F-8BB0EDA1E141}"/>
              </a:ext>
            </a:extLst>
          </p:cNvPr>
          <p:cNvSpPr>
            <a:spLocks noGrp="1"/>
          </p:cNvSpPr>
          <p:nvPr>
            <p:ph idx="1"/>
          </p:nvPr>
        </p:nvSpPr>
        <p:spPr/>
        <p:txBody>
          <a:bodyPr vert="horz" lIns="91440" tIns="45720" rIns="91440" bIns="45720" rtlCol="0" anchor="t">
            <a:normAutofit/>
          </a:bodyPr>
          <a:lstStyle/>
          <a:p>
            <a:r>
              <a:rPr lang="nl-BE" noProof="0" dirty="0">
                <a:latin typeface="Arial"/>
                <a:cs typeface="Arial"/>
              </a:rPr>
              <a:t>Gecontroleerd systeem</a:t>
            </a:r>
          </a:p>
          <a:p>
            <a:r>
              <a:rPr lang="nl-BE" noProof="0" dirty="0">
                <a:latin typeface="Arial"/>
                <a:cs typeface="Arial"/>
              </a:rPr>
              <a:t>Modulair en </a:t>
            </a:r>
            <a:r>
              <a:rPr lang="nl-BE" noProof="0" dirty="0" err="1">
                <a:latin typeface="Arial"/>
                <a:cs typeface="Arial"/>
              </a:rPr>
              <a:t>uitbreidbaar</a:t>
            </a:r>
            <a:endParaRPr lang="nl-BE" noProof="0" dirty="0">
              <a:latin typeface="Arial"/>
              <a:cs typeface="Arial"/>
            </a:endParaRPr>
          </a:p>
          <a:p>
            <a:r>
              <a:rPr lang="nl-BE" noProof="0" dirty="0">
                <a:latin typeface="Arial"/>
                <a:cs typeface="Arial"/>
              </a:rPr>
              <a:t>Verstedelijking</a:t>
            </a:r>
          </a:p>
          <a:p>
            <a:r>
              <a:rPr lang="nl-BE" dirty="0">
                <a:latin typeface="Arial"/>
                <a:cs typeface="Arial"/>
              </a:rPr>
              <a:t>Gebruiksgemak</a:t>
            </a:r>
            <a:endParaRPr lang="nl-BE" noProof="0" dirty="0">
              <a:latin typeface="Arial"/>
              <a:cs typeface="Arial"/>
            </a:endParaRPr>
          </a:p>
        </p:txBody>
      </p:sp>
      <p:sp>
        <p:nvSpPr>
          <p:cNvPr id="3" name="Slide Number Placeholder 2">
            <a:extLst>
              <a:ext uri="{FF2B5EF4-FFF2-40B4-BE49-F238E27FC236}">
                <a16:creationId xmlns:a16="http://schemas.microsoft.com/office/drawing/2014/main" id="{ED169AF6-1A41-7415-DFEB-BAC2B210F53D}"/>
              </a:ext>
            </a:extLst>
          </p:cNvPr>
          <p:cNvSpPr>
            <a:spLocks noGrp="1"/>
          </p:cNvSpPr>
          <p:nvPr>
            <p:ph type="sldNum" sz="quarter" idx="12"/>
          </p:nvPr>
        </p:nvSpPr>
        <p:spPr/>
        <p:txBody>
          <a:bodyPr/>
          <a:lstStyle/>
          <a:p>
            <a:fld id="{0A297500-7527-634B-90F4-69D0994C32B4}" type="slidenum">
              <a:rPr lang="nl-BE" noProof="0" smtClean="0"/>
              <a:t>59</a:t>
            </a:fld>
            <a:endParaRPr lang="nl-BE" noProof="0"/>
          </a:p>
        </p:txBody>
      </p:sp>
      <p:sp>
        <p:nvSpPr>
          <p:cNvPr id="4" name="Title 3">
            <a:extLst>
              <a:ext uri="{FF2B5EF4-FFF2-40B4-BE49-F238E27FC236}">
                <a16:creationId xmlns:a16="http://schemas.microsoft.com/office/drawing/2014/main" id="{A4E022A0-8D2B-6D0C-3BBB-FD5F785F0944}"/>
              </a:ext>
            </a:extLst>
          </p:cNvPr>
          <p:cNvSpPr>
            <a:spLocks noGrp="1"/>
          </p:cNvSpPr>
          <p:nvPr>
            <p:ph type="title"/>
          </p:nvPr>
        </p:nvSpPr>
        <p:spPr/>
        <p:txBody>
          <a:bodyPr/>
          <a:lstStyle/>
          <a:p>
            <a:r>
              <a:rPr lang="nl-BE" noProof="0">
                <a:latin typeface="Arial"/>
                <a:cs typeface="Arial"/>
              </a:rPr>
              <a:t>Toegevoegde waarde gekozen elektronica</a:t>
            </a:r>
            <a:endParaRPr lang="nl-BE" noProof="0"/>
          </a:p>
        </p:txBody>
      </p:sp>
      <p:pic>
        <p:nvPicPr>
          <p:cNvPr id="6" name="Picture 5">
            <a:extLst>
              <a:ext uri="{FF2B5EF4-FFF2-40B4-BE49-F238E27FC236}">
                <a16:creationId xmlns:a16="http://schemas.microsoft.com/office/drawing/2014/main" id="{72A8D742-97E2-8E79-6842-2901AD15C865}"/>
              </a:ext>
            </a:extLst>
          </p:cNvPr>
          <p:cNvPicPr>
            <a:picLocks noChangeAspect="1"/>
          </p:cNvPicPr>
          <p:nvPr/>
        </p:nvPicPr>
        <p:blipFill>
          <a:blip r:embed="rId3"/>
          <a:stretch>
            <a:fillRect/>
          </a:stretch>
        </p:blipFill>
        <p:spPr>
          <a:xfrm>
            <a:off x="6347462" y="1713544"/>
            <a:ext cx="4537483" cy="3828374"/>
          </a:xfrm>
          <a:prstGeom prst="rect">
            <a:avLst/>
          </a:prstGeom>
        </p:spPr>
      </p:pic>
    </p:spTree>
    <p:extLst>
      <p:ext uri="{BB962C8B-B14F-4D97-AF65-F5344CB8AC3E}">
        <p14:creationId xmlns:p14="http://schemas.microsoft.com/office/powerpoint/2010/main" val="74155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5EFCD01-84F1-5E8F-D10D-47618F5B6E78}"/>
              </a:ext>
            </a:extLst>
          </p:cNvPr>
          <p:cNvSpPr>
            <a:spLocks noGrp="1"/>
          </p:cNvSpPr>
          <p:nvPr>
            <p:ph idx="1"/>
          </p:nvPr>
        </p:nvSpPr>
        <p:spPr/>
        <p:txBody>
          <a:bodyPr vert="horz" lIns="91440" tIns="45720" rIns="91440" bIns="45720" rtlCol="0" anchor="t">
            <a:normAutofit/>
          </a:bodyPr>
          <a:lstStyle/>
          <a:p>
            <a:r>
              <a:rPr lang="nl-BE" noProof="0">
                <a:latin typeface="Arial"/>
                <a:cs typeface="Arial"/>
              </a:rPr>
              <a:t>Symbiotisch met aquacultuur</a:t>
            </a:r>
            <a:endParaRPr lang="nl-BE" noProof="0">
              <a:cs typeface="Arial" charset="0"/>
            </a:endParaRPr>
          </a:p>
          <a:p>
            <a:r>
              <a:rPr lang="nl-BE" noProof="0">
                <a:latin typeface="Arial"/>
                <a:cs typeface="Arial"/>
              </a:rPr>
              <a:t>Visafval als voeding</a:t>
            </a:r>
            <a:endParaRPr lang="nl-BE" noProof="0">
              <a:cs typeface="Arial"/>
            </a:endParaRPr>
          </a:p>
          <a:p>
            <a:r>
              <a:rPr lang="nl-BE" noProof="0">
                <a:latin typeface="Arial"/>
                <a:cs typeface="Arial"/>
              </a:rPr>
              <a:t>Planten zuiveren het water</a:t>
            </a:r>
          </a:p>
          <a:p>
            <a:r>
              <a:rPr lang="nl-BE" noProof="0">
                <a:latin typeface="Arial"/>
                <a:cs typeface="Arial"/>
              </a:rPr>
              <a:t>Gesloten ecosysteem</a:t>
            </a:r>
          </a:p>
          <a:p>
            <a:r>
              <a:rPr lang="nl-BE" noProof="0">
                <a:latin typeface="Arial"/>
                <a:cs typeface="Arial"/>
              </a:rPr>
              <a:t>Milieuvriendelijk</a:t>
            </a:r>
          </a:p>
          <a:p>
            <a:r>
              <a:rPr lang="nl-BE" noProof="0">
                <a:latin typeface="Arial"/>
                <a:cs typeface="Arial"/>
              </a:rPr>
              <a:t>Minder nood aan kunstmest etc.</a:t>
            </a:r>
          </a:p>
          <a:p>
            <a:r>
              <a:rPr lang="nl-BE" noProof="0">
                <a:solidFill>
                  <a:srgbClr val="FF0000"/>
                </a:solidFill>
                <a:latin typeface="Arial"/>
                <a:cs typeface="Arial"/>
              </a:rPr>
              <a:t>Ethisch verantwoord op school?</a:t>
            </a:r>
          </a:p>
          <a:p>
            <a:endParaRPr lang="nl-BE" noProof="0">
              <a:latin typeface="Arial"/>
              <a:cs typeface="Arial"/>
            </a:endParaRPr>
          </a:p>
        </p:txBody>
      </p:sp>
      <p:sp>
        <p:nvSpPr>
          <p:cNvPr id="3" name="Tijdelijke aanduiding voor dianummer 2">
            <a:extLst>
              <a:ext uri="{FF2B5EF4-FFF2-40B4-BE49-F238E27FC236}">
                <a16:creationId xmlns:a16="http://schemas.microsoft.com/office/drawing/2014/main" id="{2892E2DB-E89A-30BD-078D-F78BDE2DBF11}"/>
              </a:ext>
            </a:extLst>
          </p:cNvPr>
          <p:cNvSpPr>
            <a:spLocks noGrp="1"/>
          </p:cNvSpPr>
          <p:nvPr>
            <p:ph type="sldNum" sz="quarter" idx="12"/>
          </p:nvPr>
        </p:nvSpPr>
        <p:spPr/>
        <p:txBody>
          <a:bodyPr/>
          <a:lstStyle/>
          <a:p>
            <a:fld id="{0A297500-7527-634B-90F4-69D0994C32B4}" type="slidenum">
              <a:rPr lang="nl-BE" noProof="0" smtClean="0"/>
              <a:t>6</a:t>
            </a:fld>
            <a:endParaRPr lang="nl-BE" noProof="0"/>
          </a:p>
        </p:txBody>
      </p:sp>
      <p:sp>
        <p:nvSpPr>
          <p:cNvPr id="4" name="Titel 3">
            <a:extLst>
              <a:ext uri="{FF2B5EF4-FFF2-40B4-BE49-F238E27FC236}">
                <a16:creationId xmlns:a16="http://schemas.microsoft.com/office/drawing/2014/main" id="{D0619F32-E9D4-5621-8A5A-044E5183D8B6}"/>
              </a:ext>
            </a:extLst>
          </p:cNvPr>
          <p:cNvSpPr>
            <a:spLocks noGrp="1"/>
          </p:cNvSpPr>
          <p:nvPr>
            <p:ph type="title"/>
          </p:nvPr>
        </p:nvSpPr>
        <p:spPr/>
        <p:txBody>
          <a:bodyPr/>
          <a:lstStyle/>
          <a:p>
            <a:r>
              <a:rPr lang="nl-BE" noProof="0" err="1">
                <a:latin typeface="Arial"/>
                <a:cs typeface="Arial"/>
              </a:rPr>
              <a:t>Aquaponics</a:t>
            </a:r>
            <a:endParaRPr lang="nl-BE" noProof="0"/>
          </a:p>
        </p:txBody>
      </p:sp>
      <p:pic>
        <p:nvPicPr>
          <p:cNvPr id="4098" name="Picture 2" descr="Aquaponics: Current state and prospectives | Farming Connect">
            <a:extLst>
              <a:ext uri="{FF2B5EF4-FFF2-40B4-BE49-F238E27FC236}">
                <a16:creationId xmlns:a16="http://schemas.microsoft.com/office/drawing/2014/main" id="{28BACADB-2EA4-BC7F-4F40-E28F9B1FB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54" t="3155" r="1253" b="999"/>
          <a:stretch/>
        </p:blipFill>
        <p:spPr bwMode="auto">
          <a:xfrm>
            <a:off x="6310223" y="914339"/>
            <a:ext cx="5461006" cy="42854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613E8A-7734-4F09-7CCE-F52EF6D6E7F5}"/>
              </a:ext>
            </a:extLst>
          </p:cNvPr>
          <p:cNvSpPr txBox="1"/>
          <p:nvPr/>
        </p:nvSpPr>
        <p:spPr>
          <a:xfrm>
            <a:off x="4863" y="5959379"/>
            <a:ext cx="109510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sz="1050" noProof="0" err="1">
                <a:cs typeface="Arial"/>
              </a:rPr>
              <a:t>Aquaponics</a:t>
            </a:r>
            <a:r>
              <a:rPr lang="nl-BE" sz="1050" noProof="0">
                <a:cs typeface="Arial"/>
              </a:rPr>
              <a:t>, </a:t>
            </a:r>
            <a:r>
              <a:rPr lang="nl-BE" sz="1050" noProof="0" err="1">
                <a:solidFill>
                  <a:srgbClr val="2F4D5D"/>
                </a:solidFill>
                <a:latin typeface="Arial"/>
                <a:ea typeface="Calibri"/>
                <a:cs typeface="Arial"/>
              </a:rPr>
              <a:t>Dr</a:t>
            </a:r>
            <a:r>
              <a:rPr lang="nl-BE" sz="1050" noProof="0">
                <a:solidFill>
                  <a:srgbClr val="2F4D5D"/>
                </a:solidFill>
                <a:latin typeface="Arial"/>
                <a:ea typeface="Calibri"/>
                <a:cs typeface="Arial"/>
              </a:rPr>
              <a:t> David </a:t>
            </a:r>
            <a:r>
              <a:rPr lang="nl-BE" sz="1050" noProof="0" err="1">
                <a:solidFill>
                  <a:srgbClr val="2F4D5D"/>
                </a:solidFill>
                <a:latin typeface="Arial"/>
                <a:ea typeface="Calibri"/>
                <a:cs typeface="Arial"/>
              </a:rPr>
              <a:t>Cutress</a:t>
            </a:r>
            <a:r>
              <a:rPr lang="nl-BE" sz="1050" noProof="0">
                <a:cs typeface="Arial"/>
              </a:rPr>
              <a:t>, </a:t>
            </a:r>
            <a:r>
              <a:rPr lang="nl-BE" sz="1050" noProof="0">
                <a:ea typeface="+mn-lt"/>
                <a:cs typeface="+mn-lt"/>
                <a:hlinkClick r:id="rId4"/>
              </a:rPr>
              <a:t>https://businesswales.gov.wales/</a:t>
            </a:r>
            <a:r>
              <a:rPr lang="nl-BE" sz="1050" noProof="0">
                <a:solidFill>
                  <a:srgbClr val="2F4D5D"/>
                </a:solidFill>
                <a:cs typeface="Arial"/>
              </a:rPr>
              <a:t>, </a:t>
            </a:r>
            <a:r>
              <a:rPr lang="nl-BE" sz="1050" noProof="0">
                <a:solidFill>
                  <a:srgbClr val="3B3B3B"/>
                </a:solidFill>
                <a:cs typeface="Arial"/>
              </a:rPr>
              <a:t>17/03/21</a:t>
            </a:r>
            <a:endParaRPr lang="nl-BE" sz="1050" noProof="0">
              <a:cs typeface="Arial"/>
            </a:endParaRPr>
          </a:p>
        </p:txBody>
      </p:sp>
    </p:spTree>
    <p:extLst>
      <p:ext uri="{BB962C8B-B14F-4D97-AF65-F5344CB8AC3E}">
        <p14:creationId xmlns:p14="http://schemas.microsoft.com/office/powerpoint/2010/main" val="2257145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003B7886-2C0A-E8C6-5FD1-77C521BCD49E}"/>
              </a:ext>
            </a:extLst>
          </p:cNvPr>
          <p:cNvSpPr>
            <a:spLocks noGrp="1"/>
          </p:cNvSpPr>
          <p:nvPr>
            <p:ph type="sldNum" sz="quarter" idx="12"/>
          </p:nvPr>
        </p:nvSpPr>
        <p:spPr/>
        <p:txBody>
          <a:bodyPr/>
          <a:lstStyle/>
          <a:p>
            <a:fld id="{CF179DAE-D0A6-40C3-B8BC-6A97C268D03A}" type="slidenum">
              <a:rPr lang="nl-BE" noProof="0" smtClean="0"/>
              <a:t>60</a:t>
            </a:fld>
            <a:endParaRPr lang="nl-BE" noProof="0"/>
          </a:p>
        </p:txBody>
      </p:sp>
      <p:sp>
        <p:nvSpPr>
          <p:cNvPr id="3" name="Titel 2">
            <a:extLst>
              <a:ext uri="{FF2B5EF4-FFF2-40B4-BE49-F238E27FC236}">
                <a16:creationId xmlns:a16="http://schemas.microsoft.com/office/drawing/2014/main" id="{6FFA9EE8-3407-65B7-04A0-7AD5FC1E9EA1}"/>
              </a:ext>
            </a:extLst>
          </p:cNvPr>
          <p:cNvSpPr>
            <a:spLocks noGrp="1"/>
          </p:cNvSpPr>
          <p:nvPr>
            <p:ph type="title"/>
          </p:nvPr>
        </p:nvSpPr>
        <p:spPr/>
        <p:txBody>
          <a:bodyPr/>
          <a:lstStyle/>
          <a:p>
            <a:r>
              <a:rPr lang="nl-BE" noProof="0"/>
              <a:t>Zelfevaluatie </a:t>
            </a:r>
          </a:p>
        </p:txBody>
      </p:sp>
      <p:sp>
        <p:nvSpPr>
          <p:cNvPr id="4" name="Tijdelijke aanduiding voor tekst 3">
            <a:extLst>
              <a:ext uri="{FF2B5EF4-FFF2-40B4-BE49-F238E27FC236}">
                <a16:creationId xmlns:a16="http://schemas.microsoft.com/office/drawing/2014/main" id="{FD5C153F-90C6-A941-2A41-2522FEF66BF8}"/>
              </a:ext>
            </a:extLst>
          </p:cNvPr>
          <p:cNvSpPr>
            <a:spLocks noGrp="1"/>
          </p:cNvSpPr>
          <p:nvPr>
            <p:ph type="body" idx="1"/>
          </p:nvPr>
        </p:nvSpPr>
        <p:spPr/>
        <p:txBody>
          <a:bodyPr/>
          <a:lstStyle/>
          <a:p>
            <a:endParaRPr lang="nl-BE" noProof="0"/>
          </a:p>
        </p:txBody>
      </p:sp>
    </p:spTree>
    <p:extLst>
      <p:ext uri="{BB962C8B-B14F-4D97-AF65-F5344CB8AC3E}">
        <p14:creationId xmlns:p14="http://schemas.microsoft.com/office/powerpoint/2010/main" val="112650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3A06280-FE1A-CBBC-675D-5420E80E76D0}"/>
              </a:ext>
            </a:extLst>
          </p:cNvPr>
          <p:cNvSpPr>
            <a:spLocks noGrp="1"/>
          </p:cNvSpPr>
          <p:nvPr>
            <p:ph type="sldNum" sz="quarter" idx="12"/>
          </p:nvPr>
        </p:nvSpPr>
        <p:spPr>
          <a:xfrm>
            <a:off x="576000" y="6210000"/>
            <a:ext cx="648000" cy="648000"/>
          </a:xfrm>
        </p:spPr>
        <p:txBody>
          <a:bodyPr anchor="ctr">
            <a:normAutofit/>
          </a:bodyPr>
          <a:lstStyle/>
          <a:p>
            <a:pPr>
              <a:spcAft>
                <a:spcPts val="600"/>
              </a:spcAft>
            </a:pPr>
            <a:fld id="{0A297500-7527-634B-90F4-69D0994C32B4}" type="slidenum">
              <a:rPr lang="nl-BE" noProof="0" smtClean="0"/>
              <a:pPr>
                <a:spcAft>
                  <a:spcPts val="600"/>
                </a:spcAft>
              </a:pPr>
              <a:t>61</a:t>
            </a:fld>
            <a:endParaRPr lang="nl-BE" noProof="0"/>
          </a:p>
        </p:txBody>
      </p:sp>
      <p:sp>
        <p:nvSpPr>
          <p:cNvPr id="2" name="Tijdelijke aanduiding voor inhoud 1">
            <a:extLst>
              <a:ext uri="{FF2B5EF4-FFF2-40B4-BE49-F238E27FC236}">
                <a16:creationId xmlns:a16="http://schemas.microsoft.com/office/drawing/2014/main" id="{4584ACA8-7AB3-02C1-D14E-0A51ED21F60C}"/>
              </a:ext>
            </a:extLst>
          </p:cNvPr>
          <p:cNvSpPr>
            <a:spLocks noGrp="1"/>
          </p:cNvSpPr>
          <p:nvPr>
            <p:ph idx="1"/>
          </p:nvPr>
        </p:nvSpPr>
        <p:spPr>
          <a:xfrm>
            <a:off x="576000" y="1656000"/>
            <a:ext cx="5400000" cy="4464000"/>
          </a:xfrm>
        </p:spPr>
        <p:txBody>
          <a:bodyPr vert="horz" lIns="91440" tIns="45720" rIns="91440" bIns="45720" rtlCol="0" anchor="t">
            <a:normAutofit/>
          </a:bodyPr>
          <a:lstStyle/>
          <a:p>
            <a:r>
              <a:rPr lang="nl-BE" noProof="0">
                <a:latin typeface="Arial"/>
                <a:cs typeface="Arial"/>
              </a:rPr>
              <a:t>Volgens planning </a:t>
            </a:r>
          </a:p>
          <a:p>
            <a:r>
              <a:rPr lang="nl-BE" noProof="0">
                <a:latin typeface="Arial"/>
                <a:cs typeface="Arial"/>
              </a:rPr>
              <a:t>Enkel problemen wegens vertraging kast </a:t>
            </a:r>
          </a:p>
          <a:p>
            <a:r>
              <a:rPr lang="nl-BE" noProof="0">
                <a:latin typeface="Arial"/>
                <a:cs typeface="Arial"/>
              </a:rPr>
              <a:t>Opgelopen vertragingen ingehaald in paasvakantie </a:t>
            </a:r>
          </a:p>
          <a:p>
            <a:r>
              <a:rPr lang="nl-BE" noProof="0">
                <a:latin typeface="Arial"/>
                <a:cs typeface="Arial"/>
              </a:rPr>
              <a:t>Goed verdeelde taken</a:t>
            </a:r>
          </a:p>
          <a:p>
            <a:r>
              <a:rPr lang="nl-BE" noProof="0">
                <a:latin typeface="Arial"/>
                <a:cs typeface="Arial"/>
              </a:rPr>
              <a:t>Face-</a:t>
            </a:r>
            <a:r>
              <a:rPr lang="nl-BE" noProof="0" err="1">
                <a:latin typeface="Arial"/>
                <a:cs typeface="Arial"/>
              </a:rPr>
              <a:t>to</a:t>
            </a:r>
            <a:r>
              <a:rPr lang="nl-BE" noProof="0">
                <a:latin typeface="Arial"/>
                <a:cs typeface="Arial"/>
              </a:rPr>
              <a:t>-face communicatie beter dan via bericht </a:t>
            </a:r>
          </a:p>
        </p:txBody>
      </p:sp>
      <p:pic>
        <p:nvPicPr>
          <p:cNvPr id="5" name="Picture 4" descr="Water Icon PNG, Vector, PSD, and Clipart With Transparent Background for  Free Download | Pngtree">
            <a:extLst>
              <a:ext uri="{FF2B5EF4-FFF2-40B4-BE49-F238E27FC236}">
                <a16:creationId xmlns:a16="http://schemas.microsoft.com/office/drawing/2014/main" id="{3F901E11-8D0D-19D5-5E70-8E97A30E52D0}"/>
              </a:ext>
            </a:extLst>
          </p:cNvPr>
          <p:cNvPicPr>
            <a:picLocks noChangeAspect="1"/>
          </p:cNvPicPr>
          <p:nvPr/>
        </p:nvPicPr>
        <p:blipFill>
          <a:blip r:embed="rId3"/>
          <a:srcRect t="12588" b="4745"/>
          <a:stretch/>
        </p:blipFill>
        <p:spPr>
          <a:xfrm>
            <a:off x="6217200" y="1216881"/>
            <a:ext cx="5400000" cy="4464000"/>
          </a:xfrm>
          <a:prstGeom prst="rect">
            <a:avLst/>
          </a:prstGeom>
          <a:noFill/>
        </p:spPr>
      </p:pic>
      <p:sp>
        <p:nvSpPr>
          <p:cNvPr id="4" name="Titel 3">
            <a:extLst>
              <a:ext uri="{FF2B5EF4-FFF2-40B4-BE49-F238E27FC236}">
                <a16:creationId xmlns:a16="http://schemas.microsoft.com/office/drawing/2014/main" id="{50E24CB4-DF5E-B2CA-3617-9C34F514DCFE}"/>
              </a:ext>
            </a:extLst>
          </p:cNvPr>
          <p:cNvSpPr>
            <a:spLocks noGrp="1"/>
          </p:cNvSpPr>
          <p:nvPr>
            <p:ph type="title"/>
          </p:nvPr>
        </p:nvSpPr>
        <p:spPr>
          <a:xfrm>
            <a:off x="576000" y="207036"/>
            <a:ext cx="11041200" cy="1152000"/>
          </a:xfrm>
        </p:spPr>
        <p:txBody>
          <a:bodyPr anchor="ctr">
            <a:normAutofit/>
          </a:bodyPr>
          <a:lstStyle/>
          <a:p>
            <a:r>
              <a:rPr lang="nl-BE" noProof="0"/>
              <a:t>Team water</a:t>
            </a:r>
          </a:p>
        </p:txBody>
      </p:sp>
    </p:spTree>
    <p:extLst>
      <p:ext uri="{BB962C8B-B14F-4D97-AF65-F5344CB8AC3E}">
        <p14:creationId xmlns:p14="http://schemas.microsoft.com/office/powerpoint/2010/main" val="2096135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34A9078-DD9F-DE77-60E2-155A81F2D559}"/>
              </a:ext>
            </a:extLst>
          </p:cNvPr>
          <p:cNvSpPr>
            <a:spLocks noGrp="1"/>
          </p:cNvSpPr>
          <p:nvPr>
            <p:ph idx="1"/>
          </p:nvPr>
        </p:nvSpPr>
        <p:spPr/>
        <p:txBody>
          <a:bodyPr vert="horz" lIns="91440" tIns="45720" rIns="91440" bIns="45720" rtlCol="0" anchor="t">
            <a:normAutofit/>
          </a:bodyPr>
          <a:lstStyle/>
          <a:p>
            <a:r>
              <a:rPr lang="nl-BE" noProof="0">
                <a:latin typeface="Arial"/>
                <a:cs typeface="Arial"/>
              </a:rPr>
              <a:t>In het begin: wachten op kast en PCB</a:t>
            </a:r>
          </a:p>
          <a:p>
            <a:r>
              <a:rPr lang="nl-BE" noProof="0">
                <a:latin typeface="Arial"/>
                <a:cs typeface="Arial"/>
              </a:rPr>
              <a:t>Midden van semester: steeds op schema</a:t>
            </a:r>
          </a:p>
          <a:p>
            <a:r>
              <a:rPr lang="nl-BE" noProof="0">
                <a:latin typeface="Arial"/>
                <a:cs typeface="Arial"/>
              </a:rPr>
              <a:t>Laatste weken: ietwat spannend door bugs </a:t>
            </a:r>
            <a:endParaRPr lang="nl-BE" noProof="0">
              <a:cs typeface="Arial"/>
            </a:endParaRPr>
          </a:p>
        </p:txBody>
      </p:sp>
      <p:sp>
        <p:nvSpPr>
          <p:cNvPr id="3" name="Tijdelijke aanduiding voor dianummer 2">
            <a:extLst>
              <a:ext uri="{FF2B5EF4-FFF2-40B4-BE49-F238E27FC236}">
                <a16:creationId xmlns:a16="http://schemas.microsoft.com/office/drawing/2014/main" id="{C4A68630-4152-9C2F-EA43-84EB1B3369B9}"/>
              </a:ext>
            </a:extLst>
          </p:cNvPr>
          <p:cNvSpPr>
            <a:spLocks noGrp="1"/>
          </p:cNvSpPr>
          <p:nvPr>
            <p:ph type="sldNum" sz="quarter" idx="12"/>
          </p:nvPr>
        </p:nvSpPr>
        <p:spPr/>
        <p:txBody>
          <a:bodyPr/>
          <a:lstStyle/>
          <a:p>
            <a:fld id="{0A297500-7527-634B-90F4-69D0994C32B4}" type="slidenum">
              <a:rPr lang="nl-BE" noProof="0" smtClean="0"/>
              <a:t>62</a:t>
            </a:fld>
            <a:endParaRPr lang="nl-BE" noProof="0"/>
          </a:p>
        </p:txBody>
      </p:sp>
      <p:sp>
        <p:nvSpPr>
          <p:cNvPr id="4" name="Titel 3">
            <a:extLst>
              <a:ext uri="{FF2B5EF4-FFF2-40B4-BE49-F238E27FC236}">
                <a16:creationId xmlns:a16="http://schemas.microsoft.com/office/drawing/2014/main" id="{784AC62D-38A8-6A27-FBAB-DFC9A4D1ABBE}"/>
              </a:ext>
            </a:extLst>
          </p:cNvPr>
          <p:cNvSpPr>
            <a:spLocks noGrp="1"/>
          </p:cNvSpPr>
          <p:nvPr>
            <p:ph type="title"/>
          </p:nvPr>
        </p:nvSpPr>
        <p:spPr/>
        <p:txBody>
          <a:bodyPr/>
          <a:lstStyle/>
          <a:p>
            <a:r>
              <a:rPr lang="nl-BE" noProof="0"/>
              <a:t>Team plantenbak</a:t>
            </a:r>
          </a:p>
        </p:txBody>
      </p:sp>
      <p:pic>
        <p:nvPicPr>
          <p:cNvPr id="5" name="Picture 12" descr="A green leafy plant with black background&#10;&#10;AI-generated content may be incorrect.">
            <a:extLst>
              <a:ext uri="{FF2B5EF4-FFF2-40B4-BE49-F238E27FC236}">
                <a16:creationId xmlns:a16="http://schemas.microsoft.com/office/drawing/2014/main" id="{1648497A-813A-189A-AA04-65B55CF0C977}"/>
              </a:ext>
            </a:extLst>
          </p:cNvPr>
          <p:cNvPicPr>
            <a:picLocks noChangeAspect="1"/>
          </p:cNvPicPr>
          <p:nvPr/>
        </p:nvPicPr>
        <p:blipFill>
          <a:blip r:embed="rId3"/>
          <a:stretch>
            <a:fillRect/>
          </a:stretch>
        </p:blipFill>
        <p:spPr>
          <a:xfrm>
            <a:off x="7641286" y="1359036"/>
            <a:ext cx="3218393" cy="3283951"/>
          </a:xfrm>
          <a:prstGeom prst="rect">
            <a:avLst/>
          </a:prstGeom>
        </p:spPr>
      </p:pic>
    </p:spTree>
    <p:extLst>
      <p:ext uri="{BB962C8B-B14F-4D97-AF65-F5344CB8AC3E}">
        <p14:creationId xmlns:p14="http://schemas.microsoft.com/office/powerpoint/2010/main" val="2065472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A290A7C-1FCC-D266-3815-A651E15BA55F}"/>
              </a:ext>
            </a:extLst>
          </p:cNvPr>
          <p:cNvSpPr>
            <a:spLocks noGrp="1"/>
          </p:cNvSpPr>
          <p:nvPr>
            <p:ph idx="1"/>
          </p:nvPr>
        </p:nvSpPr>
        <p:spPr/>
        <p:txBody>
          <a:bodyPr vert="horz" lIns="91440" tIns="45720" rIns="91440" bIns="45720" rtlCol="0" anchor="t">
            <a:normAutofit/>
          </a:bodyPr>
          <a:lstStyle/>
          <a:p>
            <a:r>
              <a:rPr lang="nl-BE" noProof="0" dirty="0">
                <a:latin typeface="Arial"/>
                <a:cs typeface="Arial"/>
              </a:rPr>
              <a:t>Vertraging door levering </a:t>
            </a:r>
            <a:r>
              <a:rPr lang="nl-BE" noProof="0" dirty="0" err="1">
                <a:latin typeface="Arial"/>
                <a:cs typeface="Arial"/>
              </a:rPr>
              <a:t>PCB’s</a:t>
            </a:r>
            <a:endParaRPr lang="nl-BE" noProof="0" dirty="0">
              <a:latin typeface="Arial"/>
              <a:cs typeface="Arial"/>
            </a:endParaRPr>
          </a:p>
          <a:p>
            <a:r>
              <a:rPr lang="nl-BE" noProof="0" dirty="0">
                <a:latin typeface="Arial"/>
                <a:cs typeface="Arial"/>
              </a:rPr>
              <a:t>Laatste weken problemen met driver PCB (warmte </a:t>
            </a:r>
            <a:r>
              <a:rPr lang="nl-BE" noProof="0" dirty="0" err="1">
                <a:latin typeface="Arial"/>
                <a:cs typeface="Arial"/>
              </a:rPr>
              <a:t>dissipatie</a:t>
            </a:r>
            <a:r>
              <a:rPr lang="nl-BE" noProof="0" dirty="0">
                <a:latin typeface="Arial"/>
                <a:cs typeface="Arial"/>
              </a:rPr>
              <a:t>)</a:t>
            </a:r>
          </a:p>
          <a:p>
            <a:r>
              <a:rPr lang="nl-BE" noProof="0" dirty="0"/>
              <a:t>Verdeling van taken en communicatie verliepen goed</a:t>
            </a:r>
          </a:p>
          <a:p>
            <a:endParaRPr lang="nl-BE" noProof="0" dirty="0"/>
          </a:p>
        </p:txBody>
      </p:sp>
      <p:sp>
        <p:nvSpPr>
          <p:cNvPr id="3" name="Tijdelijke aanduiding voor dianummer 2">
            <a:extLst>
              <a:ext uri="{FF2B5EF4-FFF2-40B4-BE49-F238E27FC236}">
                <a16:creationId xmlns:a16="http://schemas.microsoft.com/office/drawing/2014/main" id="{66026F80-9A00-A505-68CE-828983E78247}"/>
              </a:ext>
            </a:extLst>
          </p:cNvPr>
          <p:cNvSpPr>
            <a:spLocks noGrp="1"/>
          </p:cNvSpPr>
          <p:nvPr>
            <p:ph type="sldNum" sz="quarter" idx="12"/>
          </p:nvPr>
        </p:nvSpPr>
        <p:spPr/>
        <p:txBody>
          <a:bodyPr/>
          <a:lstStyle/>
          <a:p>
            <a:fld id="{0A297500-7527-634B-90F4-69D0994C32B4}" type="slidenum">
              <a:rPr lang="nl-BE" noProof="0" smtClean="0"/>
              <a:t>63</a:t>
            </a:fld>
            <a:endParaRPr lang="nl-BE" noProof="0"/>
          </a:p>
        </p:txBody>
      </p:sp>
      <p:sp>
        <p:nvSpPr>
          <p:cNvPr id="4" name="Titel 3">
            <a:extLst>
              <a:ext uri="{FF2B5EF4-FFF2-40B4-BE49-F238E27FC236}">
                <a16:creationId xmlns:a16="http://schemas.microsoft.com/office/drawing/2014/main" id="{6E201797-71E7-0510-3A9E-3AE18CE58184}"/>
              </a:ext>
            </a:extLst>
          </p:cNvPr>
          <p:cNvSpPr>
            <a:spLocks noGrp="1"/>
          </p:cNvSpPr>
          <p:nvPr>
            <p:ph type="title"/>
          </p:nvPr>
        </p:nvSpPr>
        <p:spPr/>
        <p:txBody>
          <a:bodyPr/>
          <a:lstStyle/>
          <a:p>
            <a:r>
              <a:rPr lang="nl-BE" noProof="0">
                <a:latin typeface="Arial"/>
                <a:cs typeface="Arial"/>
              </a:rPr>
              <a:t>Team licht en power</a:t>
            </a:r>
            <a:endParaRPr lang="nl-BE" noProof="0"/>
          </a:p>
        </p:txBody>
      </p:sp>
      <p:pic>
        <p:nvPicPr>
          <p:cNvPr id="5" name="Picture 7" descr="Free Bulb SVG, PNG Icon, Symbol. Download Image.">
            <a:extLst>
              <a:ext uri="{FF2B5EF4-FFF2-40B4-BE49-F238E27FC236}">
                <a16:creationId xmlns:a16="http://schemas.microsoft.com/office/drawing/2014/main" id="{338718FD-406A-F153-6779-CF6346032129}"/>
              </a:ext>
            </a:extLst>
          </p:cNvPr>
          <p:cNvPicPr>
            <a:picLocks noChangeAspect="1"/>
          </p:cNvPicPr>
          <p:nvPr/>
        </p:nvPicPr>
        <p:blipFill>
          <a:blip r:embed="rId3"/>
          <a:stretch>
            <a:fillRect/>
          </a:stretch>
        </p:blipFill>
        <p:spPr>
          <a:xfrm>
            <a:off x="8823490" y="2649766"/>
            <a:ext cx="2615717" cy="2682855"/>
          </a:xfrm>
          <a:prstGeom prst="rect">
            <a:avLst/>
          </a:prstGeom>
        </p:spPr>
      </p:pic>
    </p:spTree>
    <p:extLst>
      <p:ext uri="{BB962C8B-B14F-4D97-AF65-F5344CB8AC3E}">
        <p14:creationId xmlns:p14="http://schemas.microsoft.com/office/powerpoint/2010/main" val="1258599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52AFBE7-F96F-8536-FC7E-397360880C1B}"/>
              </a:ext>
            </a:extLst>
          </p:cNvPr>
          <p:cNvSpPr>
            <a:spLocks noGrp="1"/>
          </p:cNvSpPr>
          <p:nvPr>
            <p:ph idx="1"/>
          </p:nvPr>
        </p:nvSpPr>
        <p:spPr/>
        <p:txBody>
          <a:bodyPr vert="horz" lIns="91440" tIns="45720" rIns="91440" bIns="45720" rtlCol="0" anchor="t">
            <a:normAutofit/>
          </a:bodyPr>
          <a:lstStyle/>
          <a:p>
            <a:r>
              <a:rPr lang="nl-BE" noProof="0" err="1">
                <a:latin typeface="Arial"/>
                <a:cs typeface="Arial"/>
              </a:rPr>
              <a:t>Discord</a:t>
            </a:r>
            <a:r>
              <a:rPr lang="nl-BE" noProof="0">
                <a:latin typeface="Arial"/>
                <a:cs typeface="Arial"/>
              </a:rPr>
              <a:t> + Messenger</a:t>
            </a:r>
          </a:p>
          <a:p>
            <a:r>
              <a:rPr lang="nl-BE" noProof="0">
                <a:latin typeface="Arial"/>
                <a:cs typeface="Arial"/>
              </a:rPr>
              <a:t>Integration manager </a:t>
            </a:r>
            <a:endParaRPr lang="nl-BE" noProof="0"/>
          </a:p>
          <a:p>
            <a:r>
              <a:rPr lang="nl-BE" noProof="0">
                <a:latin typeface="Arial"/>
                <a:cs typeface="Arial"/>
              </a:rPr>
              <a:t>Communication manager</a:t>
            </a:r>
          </a:p>
          <a:p>
            <a:r>
              <a:rPr lang="nl-BE" noProof="0">
                <a:latin typeface="Arial"/>
                <a:cs typeface="Arial"/>
              </a:rPr>
              <a:t>Team managers</a:t>
            </a:r>
          </a:p>
        </p:txBody>
      </p:sp>
      <p:sp>
        <p:nvSpPr>
          <p:cNvPr id="3" name="Tijdelijke aanduiding voor dianummer 2">
            <a:extLst>
              <a:ext uri="{FF2B5EF4-FFF2-40B4-BE49-F238E27FC236}">
                <a16:creationId xmlns:a16="http://schemas.microsoft.com/office/drawing/2014/main" id="{615E5F08-E72B-411A-3964-61413F31D861}"/>
              </a:ext>
            </a:extLst>
          </p:cNvPr>
          <p:cNvSpPr>
            <a:spLocks noGrp="1"/>
          </p:cNvSpPr>
          <p:nvPr>
            <p:ph type="sldNum" sz="quarter" idx="12"/>
          </p:nvPr>
        </p:nvSpPr>
        <p:spPr/>
        <p:txBody>
          <a:bodyPr/>
          <a:lstStyle/>
          <a:p>
            <a:fld id="{0A297500-7527-634B-90F4-69D0994C32B4}" type="slidenum">
              <a:rPr lang="nl-BE" noProof="0" smtClean="0"/>
              <a:t>64</a:t>
            </a:fld>
            <a:endParaRPr lang="nl-BE" noProof="0"/>
          </a:p>
        </p:txBody>
      </p:sp>
      <p:sp>
        <p:nvSpPr>
          <p:cNvPr id="4" name="Titel 3">
            <a:extLst>
              <a:ext uri="{FF2B5EF4-FFF2-40B4-BE49-F238E27FC236}">
                <a16:creationId xmlns:a16="http://schemas.microsoft.com/office/drawing/2014/main" id="{A62497F6-08F8-6656-DCD4-EE752DC17B4C}"/>
              </a:ext>
            </a:extLst>
          </p:cNvPr>
          <p:cNvSpPr>
            <a:spLocks noGrp="1"/>
          </p:cNvSpPr>
          <p:nvPr>
            <p:ph type="title"/>
          </p:nvPr>
        </p:nvSpPr>
        <p:spPr/>
        <p:txBody>
          <a:bodyPr/>
          <a:lstStyle/>
          <a:p>
            <a:r>
              <a:rPr lang="nl-BE" noProof="0"/>
              <a:t>Algemeen</a:t>
            </a:r>
          </a:p>
        </p:txBody>
      </p:sp>
      <p:pic>
        <p:nvPicPr>
          <p:cNvPr id="6" name="Picture 5" descr="Water Icon PNG, Vector, PSD, and Clipart With Transparent Background for  Free Download | Pngtree">
            <a:extLst>
              <a:ext uri="{FF2B5EF4-FFF2-40B4-BE49-F238E27FC236}">
                <a16:creationId xmlns:a16="http://schemas.microsoft.com/office/drawing/2014/main" id="{681551A5-0F9E-36A6-9AB0-A8AA870C0821}"/>
              </a:ext>
            </a:extLst>
          </p:cNvPr>
          <p:cNvPicPr>
            <a:picLocks noChangeAspect="1"/>
          </p:cNvPicPr>
          <p:nvPr/>
        </p:nvPicPr>
        <p:blipFill>
          <a:blip r:embed="rId3"/>
          <a:stretch>
            <a:fillRect/>
          </a:stretch>
        </p:blipFill>
        <p:spPr>
          <a:xfrm>
            <a:off x="6911730" y="4137268"/>
            <a:ext cx="2559540" cy="2530232"/>
          </a:xfrm>
          <a:prstGeom prst="rect">
            <a:avLst/>
          </a:prstGeom>
        </p:spPr>
      </p:pic>
      <p:pic>
        <p:nvPicPr>
          <p:cNvPr id="8" name="Picture 7" descr="Free Bulb SVG, PNG Icon, Symbol. Download Image.">
            <a:extLst>
              <a:ext uri="{FF2B5EF4-FFF2-40B4-BE49-F238E27FC236}">
                <a16:creationId xmlns:a16="http://schemas.microsoft.com/office/drawing/2014/main" id="{77F1B67A-F8A6-9A65-F36C-81EEFCEE10DD}"/>
              </a:ext>
            </a:extLst>
          </p:cNvPr>
          <p:cNvPicPr>
            <a:picLocks noChangeAspect="1"/>
          </p:cNvPicPr>
          <p:nvPr/>
        </p:nvPicPr>
        <p:blipFill>
          <a:blip r:embed="rId4"/>
          <a:stretch>
            <a:fillRect/>
          </a:stretch>
        </p:blipFill>
        <p:spPr>
          <a:xfrm>
            <a:off x="9950938" y="211014"/>
            <a:ext cx="1903047" cy="1951893"/>
          </a:xfrm>
          <a:prstGeom prst="rect">
            <a:avLst/>
          </a:prstGeom>
        </p:spPr>
      </p:pic>
      <p:pic>
        <p:nvPicPr>
          <p:cNvPr id="9" name="Picture 8" descr="A blue circle with green leaves on shelves&#10;&#10;AI-generated content may be incorrect.">
            <a:extLst>
              <a:ext uri="{FF2B5EF4-FFF2-40B4-BE49-F238E27FC236}">
                <a16:creationId xmlns:a16="http://schemas.microsoft.com/office/drawing/2014/main" id="{CE44CA64-1FBA-649F-EA12-B6409152B620}"/>
              </a:ext>
            </a:extLst>
          </p:cNvPr>
          <p:cNvPicPr>
            <a:picLocks noChangeAspect="1"/>
          </p:cNvPicPr>
          <p:nvPr/>
        </p:nvPicPr>
        <p:blipFill>
          <a:blip r:embed="rId5"/>
          <a:stretch>
            <a:fillRect/>
          </a:stretch>
        </p:blipFill>
        <p:spPr>
          <a:xfrm>
            <a:off x="7420480" y="2027115"/>
            <a:ext cx="1553308" cy="1563077"/>
          </a:xfrm>
          <a:prstGeom prst="rect">
            <a:avLst/>
          </a:prstGeom>
        </p:spPr>
      </p:pic>
      <p:pic>
        <p:nvPicPr>
          <p:cNvPr id="10" name="Picture 9" descr="Down Arrow transparent PNG - StickPNG">
            <a:extLst>
              <a:ext uri="{FF2B5EF4-FFF2-40B4-BE49-F238E27FC236}">
                <a16:creationId xmlns:a16="http://schemas.microsoft.com/office/drawing/2014/main" id="{9145A9B4-010C-CAFC-C129-33249AC8AB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3600000">
            <a:off x="9140092" y="1529862"/>
            <a:ext cx="896816" cy="896816"/>
          </a:xfrm>
          <a:prstGeom prst="rect">
            <a:avLst/>
          </a:prstGeom>
        </p:spPr>
      </p:pic>
      <p:pic>
        <p:nvPicPr>
          <p:cNvPr id="11" name="Picture 10" descr="Down Arrow transparent PNG - StickPNG">
            <a:extLst>
              <a:ext uri="{FF2B5EF4-FFF2-40B4-BE49-F238E27FC236}">
                <a16:creationId xmlns:a16="http://schemas.microsoft.com/office/drawing/2014/main" id="{4334A95F-E82A-52E3-B383-C88B60D71FC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8000000">
            <a:off x="6386963" y="1568740"/>
            <a:ext cx="896816" cy="896816"/>
          </a:xfrm>
          <a:prstGeom prst="rect">
            <a:avLst/>
          </a:prstGeom>
        </p:spPr>
      </p:pic>
      <p:pic>
        <p:nvPicPr>
          <p:cNvPr id="12" name="Picture 11" descr="Down Arrow transparent PNG - StickPNG">
            <a:extLst>
              <a:ext uri="{FF2B5EF4-FFF2-40B4-BE49-F238E27FC236}">
                <a16:creationId xmlns:a16="http://schemas.microsoft.com/office/drawing/2014/main" id="{0D87EC69-CBD1-72C2-6634-D0DA94ECA2C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0800000">
            <a:off x="7743679" y="3786554"/>
            <a:ext cx="896816" cy="896816"/>
          </a:xfrm>
          <a:prstGeom prst="rect">
            <a:avLst/>
          </a:prstGeom>
        </p:spPr>
      </p:pic>
      <p:pic>
        <p:nvPicPr>
          <p:cNvPr id="14" name="Picture 13" descr="2+ Thousand Two Sided Curved Arrow Royalty-Free Images, Stock Photos &amp;  Pictures | Shutterstock">
            <a:extLst>
              <a:ext uri="{FF2B5EF4-FFF2-40B4-BE49-F238E27FC236}">
                <a16:creationId xmlns:a16="http://schemas.microsoft.com/office/drawing/2014/main" id="{BDB0AF3A-6CE4-2798-2C4A-27028E2CAF3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33" t="943" r="1884" b="13494"/>
          <a:stretch/>
        </p:blipFill>
        <p:spPr>
          <a:xfrm rot="14340000">
            <a:off x="4939421" y="3280178"/>
            <a:ext cx="2506994" cy="1011053"/>
          </a:xfrm>
          <a:prstGeom prst="rect">
            <a:avLst/>
          </a:prstGeom>
        </p:spPr>
      </p:pic>
      <p:pic>
        <p:nvPicPr>
          <p:cNvPr id="15" name="Picture 14" descr="2+ Thousand Two Sided Curved Arrow Royalty-Free Images, Stock Photos &amp;  Pictures | Shutterstock">
            <a:extLst>
              <a:ext uri="{FF2B5EF4-FFF2-40B4-BE49-F238E27FC236}">
                <a16:creationId xmlns:a16="http://schemas.microsoft.com/office/drawing/2014/main" id="{DA272814-3D6F-F26E-17B3-2F744384BA2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33" t="943" r="1884" b="13494"/>
          <a:stretch/>
        </p:blipFill>
        <p:spPr>
          <a:xfrm rot="7200000">
            <a:off x="8951397" y="3280177"/>
            <a:ext cx="2506994" cy="1011053"/>
          </a:xfrm>
          <a:prstGeom prst="rect">
            <a:avLst/>
          </a:prstGeom>
        </p:spPr>
      </p:pic>
      <p:pic>
        <p:nvPicPr>
          <p:cNvPr id="16" name="Picture 15" descr="2+ Thousand Two Sided Curved Arrow Royalty-Free Images, Stock Photos &amp;  Pictures | Shutterstock">
            <a:extLst>
              <a:ext uri="{FF2B5EF4-FFF2-40B4-BE49-F238E27FC236}">
                <a16:creationId xmlns:a16="http://schemas.microsoft.com/office/drawing/2014/main" id="{2A1681B2-DF58-122A-3F8B-AB13AD275DF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33" t="943" r="1884" b="13494"/>
          <a:stretch/>
        </p:blipFill>
        <p:spPr>
          <a:xfrm>
            <a:off x="6803108" y="149550"/>
            <a:ext cx="2506994" cy="1011053"/>
          </a:xfrm>
          <a:prstGeom prst="rect">
            <a:avLst/>
          </a:prstGeom>
        </p:spPr>
      </p:pic>
      <p:pic>
        <p:nvPicPr>
          <p:cNvPr id="13" name="Picture 12" descr="A green leafy plant with black background&#10;&#10;AI-generated content may be incorrect.">
            <a:extLst>
              <a:ext uri="{FF2B5EF4-FFF2-40B4-BE49-F238E27FC236}">
                <a16:creationId xmlns:a16="http://schemas.microsoft.com/office/drawing/2014/main" id="{B73A67B2-DF1F-299E-9A72-E1C379B3C6A5}"/>
              </a:ext>
            </a:extLst>
          </p:cNvPr>
          <p:cNvPicPr>
            <a:picLocks noChangeAspect="1"/>
          </p:cNvPicPr>
          <p:nvPr/>
        </p:nvPicPr>
        <p:blipFill>
          <a:blip r:embed="rId10"/>
          <a:stretch>
            <a:fillRect/>
          </a:stretch>
        </p:blipFill>
        <p:spPr>
          <a:xfrm>
            <a:off x="4492733" y="211326"/>
            <a:ext cx="1902095" cy="1940840"/>
          </a:xfrm>
          <a:prstGeom prst="rect">
            <a:avLst/>
          </a:prstGeom>
        </p:spPr>
      </p:pic>
    </p:spTree>
    <p:extLst>
      <p:ext uri="{BB962C8B-B14F-4D97-AF65-F5344CB8AC3E}">
        <p14:creationId xmlns:p14="http://schemas.microsoft.com/office/powerpoint/2010/main" val="2702140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8F4D10B-6EFC-5BF5-24AF-09ECC1259B7C}"/>
              </a:ext>
            </a:extLst>
          </p:cNvPr>
          <p:cNvSpPr>
            <a:spLocks noGrp="1"/>
          </p:cNvSpPr>
          <p:nvPr>
            <p:ph idx="1"/>
          </p:nvPr>
        </p:nvSpPr>
        <p:spPr>
          <a:xfrm>
            <a:off x="575999" y="1443400"/>
            <a:ext cx="7526009" cy="4668279"/>
          </a:xfrm>
        </p:spPr>
        <p:txBody>
          <a:bodyPr vert="horz" lIns="91440" tIns="45720" rIns="91440" bIns="45720" rtlCol="0" anchor="t">
            <a:normAutofit fontScale="77500" lnSpcReduction="20000"/>
          </a:bodyPr>
          <a:lstStyle/>
          <a:p>
            <a:r>
              <a:rPr lang="nl-BE" noProof="0" dirty="0">
                <a:latin typeface="Arial"/>
                <a:cs typeface="Arial"/>
              </a:rPr>
              <a:t>Excl. Voorradig, gerecupereerd, verzending en extra kosten</a:t>
            </a:r>
          </a:p>
          <a:p>
            <a:r>
              <a:rPr lang="nl-BE" noProof="0" dirty="0">
                <a:latin typeface="Arial"/>
                <a:cs typeface="Arial"/>
              </a:rPr>
              <a:t>Volprijs (geen kortingen)</a:t>
            </a:r>
          </a:p>
          <a:p>
            <a:r>
              <a:rPr lang="nl-BE" noProof="0" dirty="0">
                <a:latin typeface="Arial"/>
                <a:cs typeface="Arial"/>
              </a:rPr>
              <a:t>Incl. btw</a:t>
            </a:r>
          </a:p>
          <a:p>
            <a:endParaRPr lang="nl-BE" noProof="0" dirty="0"/>
          </a:p>
          <a:p>
            <a:r>
              <a:rPr lang="nl-BE" noProof="0" dirty="0">
                <a:latin typeface="Arial"/>
                <a:cs typeface="Arial"/>
              </a:rPr>
              <a:t>Budget: In overleg met begeleider (Richtlijn ~ €150)</a:t>
            </a:r>
            <a:endParaRPr lang="nl-BE" noProof="0" dirty="0">
              <a:solidFill>
                <a:srgbClr val="FF0000"/>
              </a:solidFill>
              <a:latin typeface="Arial"/>
              <a:cs typeface="Arial"/>
            </a:endParaRPr>
          </a:p>
          <a:p>
            <a:r>
              <a:rPr lang="nl-BE" dirty="0">
                <a:latin typeface="Arial"/>
                <a:cs typeface="Arial"/>
              </a:rPr>
              <a:t>Geïnvesteerd in kwaliteit</a:t>
            </a:r>
          </a:p>
          <a:p>
            <a:endParaRPr lang="nl-BE" noProof="0" dirty="0"/>
          </a:p>
          <a:p>
            <a:r>
              <a:rPr lang="nl-BE" noProof="0" dirty="0">
                <a:latin typeface="Arial"/>
                <a:cs typeface="Arial"/>
              </a:rPr>
              <a:t>Totaal Watersysteem	€ 123,39</a:t>
            </a:r>
          </a:p>
          <a:p>
            <a:r>
              <a:rPr lang="nl-BE" noProof="0" dirty="0">
                <a:latin typeface="Arial"/>
                <a:cs typeface="Arial"/>
              </a:rPr>
              <a:t>Totaal Plantenbak	€ 87,43</a:t>
            </a:r>
          </a:p>
          <a:p>
            <a:r>
              <a:rPr lang="nl-BE" noProof="0" dirty="0">
                <a:latin typeface="Arial"/>
                <a:cs typeface="Arial"/>
              </a:rPr>
              <a:t>Totaal Licht + Power	€ 243,21</a:t>
            </a:r>
          </a:p>
          <a:p>
            <a:r>
              <a:rPr lang="nl-BE" noProof="0" dirty="0">
                <a:latin typeface="Arial"/>
                <a:cs typeface="Arial"/>
              </a:rPr>
              <a:t>Totaal Buitenkast	€ 312,59</a:t>
            </a:r>
          </a:p>
          <a:p>
            <a:endParaRPr lang="nl-BE" noProof="0" dirty="0"/>
          </a:p>
          <a:p>
            <a:r>
              <a:rPr lang="nl-BE" noProof="0" dirty="0">
                <a:latin typeface="Arial"/>
                <a:cs typeface="Arial"/>
              </a:rPr>
              <a:t>TOTAAL: 		€ 766,62</a:t>
            </a:r>
          </a:p>
        </p:txBody>
      </p:sp>
      <p:sp>
        <p:nvSpPr>
          <p:cNvPr id="3" name="Tijdelijke aanduiding voor dianummer 2">
            <a:extLst>
              <a:ext uri="{FF2B5EF4-FFF2-40B4-BE49-F238E27FC236}">
                <a16:creationId xmlns:a16="http://schemas.microsoft.com/office/drawing/2014/main" id="{27F22DA2-05B5-289D-AA30-02134844DE2F}"/>
              </a:ext>
            </a:extLst>
          </p:cNvPr>
          <p:cNvSpPr>
            <a:spLocks noGrp="1"/>
          </p:cNvSpPr>
          <p:nvPr>
            <p:ph type="sldNum" sz="quarter" idx="12"/>
          </p:nvPr>
        </p:nvSpPr>
        <p:spPr/>
        <p:txBody>
          <a:bodyPr/>
          <a:lstStyle/>
          <a:p>
            <a:fld id="{0A297500-7527-634B-90F4-69D0994C32B4}" type="slidenum">
              <a:rPr lang="nl-BE" noProof="0" smtClean="0"/>
              <a:t>65</a:t>
            </a:fld>
            <a:endParaRPr lang="nl-BE" noProof="0"/>
          </a:p>
        </p:txBody>
      </p:sp>
      <p:sp>
        <p:nvSpPr>
          <p:cNvPr id="4" name="Titel 3">
            <a:extLst>
              <a:ext uri="{FF2B5EF4-FFF2-40B4-BE49-F238E27FC236}">
                <a16:creationId xmlns:a16="http://schemas.microsoft.com/office/drawing/2014/main" id="{F4B4160B-6A70-35DB-3E86-A9EA0BBE46BA}"/>
              </a:ext>
            </a:extLst>
          </p:cNvPr>
          <p:cNvSpPr>
            <a:spLocks noGrp="1"/>
          </p:cNvSpPr>
          <p:nvPr>
            <p:ph type="title"/>
          </p:nvPr>
        </p:nvSpPr>
        <p:spPr/>
        <p:txBody>
          <a:bodyPr/>
          <a:lstStyle/>
          <a:p>
            <a:r>
              <a:rPr lang="nl-BE" noProof="0"/>
              <a:t>Kosten</a:t>
            </a:r>
          </a:p>
        </p:txBody>
      </p:sp>
      <p:pic>
        <p:nvPicPr>
          <p:cNvPr id="5124" name="Picture 4">
            <a:extLst>
              <a:ext uri="{FF2B5EF4-FFF2-40B4-BE49-F238E27FC236}">
                <a16:creationId xmlns:a16="http://schemas.microsoft.com/office/drawing/2014/main" id="{44DD5283-A758-2CDD-0FAD-8D79B0ACE1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27" r="17681"/>
          <a:stretch/>
        </p:blipFill>
        <p:spPr bwMode="auto">
          <a:xfrm>
            <a:off x="7284720" y="1949739"/>
            <a:ext cx="4331280"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086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F4565-AF36-0BD4-1EE1-B330DD5D81C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24D22ECF-C7EE-8333-4388-BFE2EF06E08F}"/>
              </a:ext>
            </a:extLst>
          </p:cNvPr>
          <p:cNvSpPr>
            <a:spLocks noGrp="1"/>
          </p:cNvSpPr>
          <p:nvPr>
            <p:ph type="title"/>
          </p:nvPr>
        </p:nvSpPr>
        <p:spPr>
          <a:xfrm>
            <a:off x="575999" y="1169806"/>
            <a:ext cx="7888253" cy="2407394"/>
          </a:xfrm>
        </p:spPr>
        <p:txBody>
          <a:bodyPr/>
          <a:lstStyle/>
          <a:p>
            <a:r>
              <a:rPr lang="nl-BE" b="1" noProof="0">
                <a:latin typeface="Arial"/>
                <a:cs typeface="Arial"/>
              </a:rPr>
              <a:t>Demo &amp; rondleiding</a:t>
            </a:r>
            <a:endParaRPr lang="nl-BE" noProof="0"/>
          </a:p>
        </p:txBody>
      </p:sp>
      <p:sp>
        <p:nvSpPr>
          <p:cNvPr id="5" name="Text Placeholder 4">
            <a:extLst>
              <a:ext uri="{FF2B5EF4-FFF2-40B4-BE49-F238E27FC236}">
                <a16:creationId xmlns:a16="http://schemas.microsoft.com/office/drawing/2014/main" id="{086DDF7F-1A39-8EED-93D8-C27115AD5F28}"/>
              </a:ext>
            </a:extLst>
          </p:cNvPr>
          <p:cNvSpPr>
            <a:spLocks noGrp="1"/>
          </p:cNvSpPr>
          <p:nvPr>
            <p:ph type="body" idx="1"/>
          </p:nvPr>
        </p:nvSpPr>
        <p:spPr>
          <a:xfrm>
            <a:off x="575999" y="3762853"/>
            <a:ext cx="6096264" cy="1501200"/>
          </a:xfrm>
        </p:spPr>
        <p:txBody>
          <a:bodyPr vert="horz" lIns="0" tIns="0" rIns="0" bIns="0" rtlCol="0" anchor="t">
            <a:normAutofit/>
          </a:bodyPr>
          <a:lstStyle/>
          <a:p>
            <a:r>
              <a:rPr lang="nl-BE" noProof="0">
                <a:latin typeface="Arial"/>
                <a:cs typeface="Arial"/>
              </a:rPr>
              <a:t>De theorie toegepast in het echt</a:t>
            </a:r>
            <a:endParaRPr lang="nl-BE" noProof="0"/>
          </a:p>
        </p:txBody>
      </p:sp>
      <p:sp>
        <p:nvSpPr>
          <p:cNvPr id="3" name="Tijdelijke aanduiding voor dianummer 2">
            <a:extLst>
              <a:ext uri="{FF2B5EF4-FFF2-40B4-BE49-F238E27FC236}">
                <a16:creationId xmlns:a16="http://schemas.microsoft.com/office/drawing/2014/main" id="{086840E7-4ED9-A746-AB48-66683CD75262}"/>
              </a:ext>
            </a:extLst>
          </p:cNvPr>
          <p:cNvSpPr>
            <a:spLocks noGrp="1"/>
          </p:cNvSpPr>
          <p:nvPr>
            <p:ph type="sldNum" sz="quarter" idx="12"/>
          </p:nvPr>
        </p:nvSpPr>
        <p:spPr/>
        <p:txBody>
          <a:bodyPr/>
          <a:lstStyle/>
          <a:p>
            <a:fld id="{0A297500-7527-634B-90F4-69D0994C32B4}" type="slidenum">
              <a:rPr lang="nl-BE" noProof="0" smtClean="0"/>
              <a:t>66</a:t>
            </a:fld>
            <a:endParaRPr lang="nl-BE" noProof="0"/>
          </a:p>
        </p:txBody>
      </p:sp>
      <p:pic>
        <p:nvPicPr>
          <p:cNvPr id="9" name="Picture Placeholder 8" descr="A blue circle with green leaves on shelves">
            <a:extLst>
              <a:ext uri="{FF2B5EF4-FFF2-40B4-BE49-F238E27FC236}">
                <a16:creationId xmlns:a16="http://schemas.microsoft.com/office/drawing/2014/main" id="{8C2ADF19-DE30-C048-386A-4BFED8105A5D}"/>
              </a:ext>
            </a:extLst>
          </p:cNvPr>
          <p:cNvPicPr>
            <a:picLocks noGrp="1" noChangeAspect="1"/>
          </p:cNvPicPr>
          <p:nvPr>
            <p:ph type="pic" sz="quarter" idx="14"/>
          </p:nvPr>
        </p:nvPicPr>
        <p:blipFill>
          <a:blip r:embed="rId3"/>
          <a:srcRect t="-13866" r="-388" b="-8403"/>
          <a:stretch/>
        </p:blipFill>
        <p:spPr>
          <a:xfrm>
            <a:off x="7629490" y="934970"/>
            <a:ext cx="3440992" cy="43216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2502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C860EF8D-3326-82B9-95C3-E29F51BDCC86}"/>
              </a:ext>
            </a:extLst>
          </p:cNvPr>
          <p:cNvSpPr>
            <a:spLocks noGrp="1"/>
          </p:cNvSpPr>
          <p:nvPr>
            <p:ph type="sldNum" sz="quarter" idx="12"/>
          </p:nvPr>
        </p:nvSpPr>
        <p:spPr/>
        <p:txBody>
          <a:bodyPr/>
          <a:lstStyle/>
          <a:p>
            <a:fld id="{CF179DAE-D0A6-40C3-B8BC-6A97C268D03A}" type="slidenum">
              <a:rPr lang="nl-BE" noProof="0" smtClean="0"/>
              <a:t>67</a:t>
            </a:fld>
            <a:endParaRPr lang="nl-BE" noProof="0"/>
          </a:p>
        </p:txBody>
      </p:sp>
      <p:sp>
        <p:nvSpPr>
          <p:cNvPr id="3" name="Titel 2">
            <a:extLst>
              <a:ext uri="{FF2B5EF4-FFF2-40B4-BE49-F238E27FC236}">
                <a16:creationId xmlns:a16="http://schemas.microsoft.com/office/drawing/2014/main" id="{FDBD719B-E6DE-94A4-1B5B-4687FBD59EBA}"/>
              </a:ext>
            </a:extLst>
          </p:cNvPr>
          <p:cNvSpPr>
            <a:spLocks noGrp="1"/>
          </p:cNvSpPr>
          <p:nvPr>
            <p:ph type="title"/>
          </p:nvPr>
        </p:nvSpPr>
        <p:spPr/>
        <p:txBody>
          <a:bodyPr/>
          <a:lstStyle/>
          <a:p>
            <a:r>
              <a:rPr lang="nl-BE" noProof="0"/>
              <a:t>Referenties</a:t>
            </a:r>
          </a:p>
        </p:txBody>
      </p:sp>
      <p:sp>
        <p:nvSpPr>
          <p:cNvPr id="4" name="Tijdelijke aanduiding voor tekst 3">
            <a:extLst>
              <a:ext uri="{FF2B5EF4-FFF2-40B4-BE49-F238E27FC236}">
                <a16:creationId xmlns:a16="http://schemas.microsoft.com/office/drawing/2014/main" id="{6F289950-9411-FF53-8203-EDE95E377596}"/>
              </a:ext>
            </a:extLst>
          </p:cNvPr>
          <p:cNvSpPr>
            <a:spLocks noGrp="1"/>
          </p:cNvSpPr>
          <p:nvPr>
            <p:ph type="body" idx="1"/>
          </p:nvPr>
        </p:nvSpPr>
        <p:spPr/>
        <p:txBody>
          <a:bodyPr/>
          <a:lstStyle/>
          <a:p>
            <a:endParaRPr lang="nl-BE" noProof="0"/>
          </a:p>
        </p:txBody>
      </p:sp>
    </p:spTree>
    <p:extLst>
      <p:ext uri="{BB962C8B-B14F-4D97-AF65-F5344CB8AC3E}">
        <p14:creationId xmlns:p14="http://schemas.microsoft.com/office/powerpoint/2010/main" val="3965152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E6A869E-EBBE-27A7-E66D-B1F964C70E2D}"/>
              </a:ext>
            </a:extLst>
          </p:cNvPr>
          <p:cNvSpPr>
            <a:spLocks noGrp="1"/>
          </p:cNvSpPr>
          <p:nvPr>
            <p:ph idx="1"/>
          </p:nvPr>
        </p:nvSpPr>
        <p:spPr/>
        <p:txBody>
          <a:bodyPr vert="horz" lIns="91440" tIns="45720" rIns="91440" bIns="45720" rtlCol="0" anchor="t">
            <a:normAutofit fontScale="62500" lnSpcReduction="20000"/>
          </a:bodyPr>
          <a:lstStyle/>
          <a:p>
            <a:pPr>
              <a:buNone/>
            </a:pPr>
            <a:r>
              <a:rPr lang="nl-BE" noProof="0">
                <a:latin typeface="Arial"/>
                <a:cs typeface="Arial"/>
              </a:rPr>
              <a:t>[1</a:t>
            </a:r>
            <a:r>
              <a:rPr lang="nl-BE">
                <a:latin typeface="Arial"/>
                <a:cs typeface="Arial"/>
              </a:rPr>
              <a:t>] </a:t>
            </a:r>
            <a:r>
              <a:rPr lang="nl-BE" err="1">
                <a:latin typeface="Arial"/>
                <a:cs typeface="Arial"/>
              </a:rPr>
              <a:t>Vertical</a:t>
            </a:r>
            <a:r>
              <a:rPr lang="nl-BE">
                <a:latin typeface="Arial"/>
                <a:cs typeface="Arial"/>
              </a:rPr>
              <a:t> </a:t>
            </a:r>
            <a:r>
              <a:rPr lang="nl-BE" err="1">
                <a:latin typeface="Arial"/>
                <a:cs typeface="Arial"/>
              </a:rPr>
              <a:t>Farming</a:t>
            </a:r>
            <a:r>
              <a:rPr lang="nl-BE">
                <a:latin typeface="Arial"/>
                <a:cs typeface="Arial"/>
              </a:rPr>
              <a:t> IB3, "</a:t>
            </a:r>
            <a:r>
              <a:rPr lang="nl-BE" err="1">
                <a:latin typeface="Arial"/>
                <a:cs typeface="Arial"/>
              </a:rPr>
              <a:t>Vertical</a:t>
            </a:r>
            <a:r>
              <a:rPr lang="nl-BE">
                <a:latin typeface="Arial"/>
                <a:cs typeface="Arial"/>
              </a:rPr>
              <a:t> </a:t>
            </a:r>
            <a:r>
              <a:rPr lang="nl-BE" err="1">
                <a:latin typeface="Arial"/>
                <a:cs typeface="Arial"/>
              </a:rPr>
              <a:t>Farming</a:t>
            </a:r>
            <a:r>
              <a:rPr lang="nl-BE">
                <a:latin typeface="Arial"/>
                <a:cs typeface="Arial"/>
              </a:rPr>
              <a:t> IB3," [Online]. Beschikbaar: </a:t>
            </a:r>
            <a:r>
              <a:rPr lang="nl-BE">
                <a:latin typeface="Arial"/>
                <a:cs typeface="Arial"/>
                <a:hlinkClick r:id="rId2"/>
              </a:rPr>
              <a:t>https://vertical-farming-ib3.github.io</a:t>
            </a:r>
            <a:r>
              <a:rPr lang="nl-BE">
                <a:latin typeface="Arial"/>
                <a:cs typeface="Arial"/>
              </a:rPr>
              <a:t>. [Geraadpleegd: 6 mei 2025].</a:t>
            </a:r>
            <a:endParaRPr lang="en-US"/>
          </a:p>
          <a:p>
            <a:pPr>
              <a:buNone/>
            </a:pPr>
            <a:r>
              <a:rPr lang="nl-BE" noProof="0">
                <a:latin typeface="Arial"/>
                <a:cs typeface="Arial"/>
              </a:rPr>
              <a:t>[2]</a:t>
            </a:r>
            <a:r>
              <a:rPr lang="nl-BE">
                <a:latin typeface="Arial"/>
                <a:cs typeface="Arial"/>
              </a:rPr>
              <a:t> CEA, </a:t>
            </a:r>
            <a:r>
              <a:rPr lang="nl-BE" err="1">
                <a:latin typeface="Arial"/>
                <a:cs typeface="Arial"/>
              </a:rPr>
              <a:t>Freepik</a:t>
            </a:r>
            <a:r>
              <a:rPr lang="nl-BE">
                <a:latin typeface="Arial"/>
                <a:cs typeface="Arial"/>
              </a:rPr>
              <a:t>, [Online]. Beschikbaar: </a:t>
            </a:r>
            <a:r>
              <a:rPr lang="nl-BE">
                <a:latin typeface="Arial"/>
                <a:cs typeface="Arial"/>
                <a:hlinkClick r:id="rId3"/>
              </a:rPr>
              <a:t>https://www.freepik.com</a:t>
            </a:r>
            <a:r>
              <a:rPr lang="nl-BE">
                <a:latin typeface="Arial"/>
                <a:cs typeface="Arial"/>
              </a:rPr>
              <a:t>. [Geraadpleegd: 7 mei 2025].</a:t>
            </a:r>
            <a:endParaRPr lang="nl-BE"/>
          </a:p>
          <a:p>
            <a:pPr>
              <a:buNone/>
            </a:pPr>
            <a:r>
              <a:rPr lang="nl-BE" noProof="0">
                <a:latin typeface="Arial"/>
                <a:cs typeface="Arial"/>
              </a:rPr>
              <a:t>[3]</a:t>
            </a:r>
            <a:r>
              <a:rPr lang="nl-BE">
                <a:latin typeface="Arial"/>
                <a:cs typeface="Arial"/>
              </a:rPr>
              <a:t> D. </a:t>
            </a:r>
            <a:r>
              <a:rPr lang="nl-BE" err="1">
                <a:latin typeface="Arial"/>
                <a:cs typeface="Arial"/>
              </a:rPr>
              <a:t>Cutress</a:t>
            </a:r>
            <a:r>
              <a:rPr lang="nl-BE">
                <a:latin typeface="Arial"/>
                <a:cs typeface="Arial"/>
              </a:rPr>
              <a:t>, "</a:t>
            </a:r>
            <a:r>
              <a:rPr lang="nl-BE" err="1">
                <a:latin typeface="Arial"/>
                <a:cs typeface="Arial"/>
              </a:rPr>
              <a:t>Aquaponics</a:t>
            </a:r>
            <a:r>
              <a:rPr lang="nl-BE">
                <a:latin typeface="Arial"/>
                <a:cs typeface="Arial"/>
              </a:rPr>
              <a:t>," Business Wales, [Online]. Beschikbaar: </a:t>
            </a:r>
            <a:r>
              <a:rPr lang="nl-BE">
                <a:latin typeface="Arial"/>
                <a:cs typeface="Arial"/>
                <a:hlinkClick r:id="rId4"/>
              </a:rPr>
              <a:t>https://businesswales.gov.wales/</a:t>
            </a:r>
            <a:r>
              <a:rPr lang="nl-BE">
                <a:latin typeface="Arial"/>
                <a:cs typeface="Arial"/>
              </a:rPr>
              <a:t>. [Geraadpleegd: 3 maart 2021].</a:t>
            </a:r>
            <a:endParaRPr lang="nl-BE"/>
          </a:p>
          <a:p>
            <a:pPr>
              <a:buNone/>
            </a:pPr>
            <a:r>
              <a:rPr lang="nl-BE" noProof="0">
                <a:latin typeface="Arial"/>
                <a:cs typeface="Arial"/>
              </a:rPr>
              <a:t>[4]</a:t>
            </a:r>
            <a:r>
              <a:rPr lang="nl-BE">
                <a:latin typeface="Arial"/>
                <a:cs typeface="Arial"/>
              </a:rPr>
              <a:t> </a:t>
            </a:r>
            <a:r>
              <a:rPr lang="nl-BE" err="1">
                <a:latin typeface="Arial"/>
                <a:cs typeface="Arial"/>
              </a:rPr>
              <a:t>iMatrix</a:t>
            </a:r>
            <a:r>
              <a:rPr lang="nl-BE">
                <a:latin typeface="Arial"/>
                <a:cs typeface="Arial"/>
              </a:rPr>
              <a:t>, "</a:t>
            </a:r>
            <a:r>
              <a:rPr lang="nl-BE" err="1">
                <a:latin typeface="Arial"/>
                <a:cs typeface="Arial"/>
              </a:rPr>
              <a:t>Aeroponics</a:t>
            </a:r>
            <a:r>
              <a:rPr lang="nl-BE">
                <a:latin typeface="Arial"/>
                <a:cs typeface="Arial"/>
              </a:rPr>
              <a:t>," </a:t>
            </a:r>
            <a:r>
              <a:rPr lang="nl-BE" err="1">
                <a:latin typeface="Arial"/>
                <a:cs typeface="Arial"/>
              </a:rPr>
              <a:t>Agrowtronics</a:t>
            </a:r>
            <a:r>
              <a:rPr lang="nl-BE">
                <a:latin typeface="Arial"/>
                <a:cs typeface="Arial"/>
              </a:rPr>
              <a:t>, [Online]. Beschikbaar: </a:t>
            </a:r>
            <a:r>
              <a:rPr lang="nl-BE">
                <a:latin typeface="Arial"/>
                <a:cs typeface="Arial"/>
                <a:hlinkClick r:id="rId5"/>
              </a:rPr>
              <a:t>https://www.agrowtronics.com</a:t>
            </a:r>
            <a:r>
              <a:rPr lang="nl-BE">
                <a:latin typeface="Arial"/>
                <a:cs typeface="Arial"/>
              </a:rPr>
              <a:t>. [Geraadpleegd: 3 maart 2021].</a:t>
            </a:r>
            <a:endParaRPr lang="nl-BE"/>
          </a:p>
          <a:p>
            <a:pPr>
              <a:buNone/>
            </a:pPr>
            <a:r>
              <a:rPr lang="nl-BE" noProof="0">
                <a:latin typeface="Arial"/>
                <a:cs typeface="Arial"/>
              </a:rPr>
              <a:t>[5]</a:t>
            </a:r>
            <a:r>
              <a:rPr lang="nl-BE">
                <a:latin typeface="Arial"/>
                <a:cs typeface="Arial"/>
              </a:rPr>
              <a:t> N. Wood, "</a:t>
            </a:r>
            <a:r>
              <a:rPr lang="nl-BE" err="1">
                <a:latin typeface="Arial"/>
                <a:cs typeface="Arial"/>
              </a:rPr>
              <a:t>Hydroponics</a:t>
            </a:r>
            <a:r>
              <a:rPr lang="nl-BE">
                <a:latin typeface="Arial"/>
                <a:cs typeface="Arial"/>
              </a:rPr>
              <a:t>," Gardening Express, [Online]. Beschikbaar: </a:t>
            </a:r>
            <a:r>
              <a:rPr lang="nl-BE">
                <a:latin typeface="Arial"/>
                <a:cs typeface="Arial"/>
                <a:hlinkClick r:id="rId6"/>
              </a:rPr>
              <a:t>https://www.gardeningexpress.co.uk/</a:t>
            </a:r>
            <a:r>
              <a:rPr lang="nl-BE">
                <a:latin typeface="Arial"/>
                <a:cs typeface="Arial"/>
              </a:rPr>
              <a:t>. [Geraadpleegd: 10 augustus 2023].</a:t>
            </a:r>
            <a:endParaRPr lang="nl-BE"/>
          </a:p>
          <a:p>
            <a:pPr>
              <a:buNone/>
            </a:pPr>
            <a:r>
              <a:rPr lang="nl-BE" noProof="0">
                <a:latin typeface="Arial"/>
                <a:cs typeface="Arial"/>
              </a:rPr>
              <a:t>[6]</a:t>
            </a:r>
            <a:r>
              <a:rPr lang="nl-BE">
                <a:latin typeface="Arial"/>
                <a:cs typeface="Arial"/>
              </a:rPr>
              <a:t> Action, "Green Boots Biologische Plantenvoeding voor Groenten," [Online]. Beschikbaar: </a:t>
            </a:r>
            <a:r>
              <a:rPr lang="nl-BE">
                <a:latin typeface="Arial"/>
                <a:cs typeface="Arial"/>
                <a:hlinkClick r:id="rId7"/>
              </a:rPr>
              <a:t>https://www.action.com/nl-be/p/3004917/green-boots-biologische-plantenvoeding-voor-groenten/</a:t>
            </a:r>
            <a:r>
              <a:rPr lang="nl-BE">
                <a:latin typeface="Arial"/>
                <a:cs typeface="Arial"/>
              </a:rPr>
              <a:t>. [Geraadpleegd: 12 mei 2025].</a:t>
            </a:r>
            <a:endParaRPr lang="nl-BE"/>
          </a:p>
          <a:p>
            <a:pPr>
              <a:buNone/>
            </a:pPr>
            <a:r>
              <a:rPr lang="nl-BE" noProof="0">
                <a:latin typeface="Arial"/>
                <a:cs typeface="Arial"/>
              </a:rPr>
              <a:t>[7]</a:t>
            </a:r>
            <a:r>
              <a:rPr lang="nl-BE">
                <a:latin typeface="Arial"/>
                <a:cs typeface="Arial"/>
              </a:rPr>
              <a:t> Oregon State University, "Het juiste pH-bereik behouden is essentieel," [Online]. Beschikbaar: </a:t>
            </a:r>
            <a:r>
              <a:rPr lang="nl-BE">
                <a:latin typeface="Arial"/>
                <a:cs typeface="Arial"/>
                <a:hlinkClick r:id="rId8"/>
              </a:rPr>
              <a:t>https://news.oregonstate.edu/news/keeping-ph-right-range-essential</a:t>
            </a:r>
            <a:r>
              <a:rPr lang="nl-BE">
                <a:latin typeface="Arial"/>
                <a:cs typeface="Arial"/>
              </a:rPr>
              <a:t>. [Geraadpleegd: 8 mei 2025].</a:t>
            </a:r>
            <a:endParaRPr lang="nl-BE"/>
          </a:p>
          <a:p>
            <a:pPr>
              <a:buNone/>
            </a:pPr>
            <a:r>
              <a:rPr lang="nl-BE" noProof="0">
                <a:latin typeface="Arial"/>
                <a:cs typeface="Arial"/>
              </a:rPr>
              <a:t>[8]</a:t>
            </a:r>
            <a:r>
              <a:rPr lang="nl-BE">
                <a:latin typeface="Arial"/>
                <a:cs typeface="Arial"/>
              </a:rPr>
              <a:t> Federaal Instituut voor Duurzame Ontwikkeling, "</a:t>
            </a:r>
            <a:r>
              <a:rPr lang="nl-BE" err="1">
                <a:latin typeface="Arial"/>
                <a:cs typeface="Arial"/>
              </a:rPr>
              <a:t>SDG's</a:t>
            </a:r>
            <a:r>
              <a:rPr lang="nl-BE">
                <a:latin typeface="Arial"/>
                <a:cs typeface="Arial"/>
              </a:rPr>
              <a:t>," [Online]. Beschikbaar: </a:t>
            </a:r>
            <a:r>
              <a:rPr lang="nl-BE">
                <a:latin typeface="Arial"/>
                <a:cs typeface="Arial"/>
                <a:hlinkClick r:id="rId9"/>
              </a:rPr>
              <a:t>https://www.sdgs.be/nl</a:t>
            </a:r>
            <a:r>
              <a:rPr lang="nl-BE">
                <a:latin typeface="Arial"/>
                <a:cs typeface="Arial"/>
              </a:rPr>
              <a:t>. [Geraadpleegd: 5 mei 2025].</a:t>
            </a:r>
            <a:endParaRPr lang="nl-BE"/>
          </a:p>
          <a:p>
            <a:pPr>
              <a:buNone/>
            </a:pPr>
            <a:r>
              <a:rPr lang="nl-BE">
                <a:latin typeface="Arial"/>
                <a:cs typeface="Arial"/>
              </a:rPr>
              <a:t>[9] </a:t>
            </a:r>
            <a:r>
              <a:rPr lang="nl-BE" err="1">
                <a:latin typeface="Arial"/>
                <a:cs typeface="Arial"/>
              </a:rPr>
              <a:t>SparkFun</a:t>
            </a:r>
            <a:r>
              <a:rPr lang="nl-BE">
                <a:latin typeface="Arial"/>
                <a:cs typeface="Arial"/>
              </a:rPr>
              <a:t>, "Hall-effect stroomsensor," [Online]. Beschikbaar: </a:t>
            </a:r>
            <a:r>
              <a:rPr lang="nl-BE">
                <a:latin typeface="Arial"/>
                <a:cs typeface="Arial"/>
                <a:hlinkClick r:id="rId10"/>
              </a:rPr>
              <a:t>https://www.sparkfun.com</a:t>
            </a:r>
            <a:r>
              <a:rPr lang="nl-BE">
                <a:latin typeface="Arial"/>
                <a:cs typeface="Arial"/>
              </a:rPr>
              <a:t>. [Geraadpleegd: 11 mei 2025].</a:t>
            </a:r>
            <a:endParaRPr lang="nl-BE"/>
          </a:p>
          <a:p>
            <a:pPr marL="0" indent="0">
              <a:buNone/>
            </a:pPr>
            <a:endParaRPr lang="nl-BE" noProof="0">
              <a:latin typeface="Arial"/>
              <a:cs typeface="Arial"/>
            </a:endParaRPr>
          </a:p>
          <a:p>
            <a:pPr marL="0" indent="0">
              <a:buNone/>
            </a:pPr>
            <a:endParaRPr lang="nl-BE" sz="2800" noProof="0"/>
          </a:p>
        </p:txBody>
      </p:sp>
      <p:sp>
        <p:nvSpPr>
          <p:cNvPr id="3" name="Tijdelijke aanduiding voor dianummer 2">
            <a:extLst>
              <a:ext uri="{FF2B5EF4-FFF2-40B4-BE49-F238E27FC236}">
                <a16:creationId xmlns:a16="http://schemas.microsoft.com/office/drawing/2014/main" id="{84E37A50-F017-2D9E-53C9-47D4D786CAE9}"/>
              </a:ext>
            </a:extLst>
          </p:cNvPr>
          <p:cNvSpPr>
            <a:spLocks noGrp="1"/>
          </p:cNvSpPr>
          <p:nvPr>
            <p:ph type="sldNum" sz="quarter" idx="12"/>
          </p:nvPr>
        </p:nvSpPr>
        <p:spPr/>
        <p:txBody>
          <a:bodyPr/>
          <a:lstStyle/>
          <a:p>
            <a:fld id="{0A297500-7527-634B-90F4-69D0994C32B4}" type="slidenum">
              <a:rPr lang="nl-BE" noProof="0" smtClean="0"/>
              <a:t>68</a:t>
            </a:fld>
            <a:endParaRPr lang="nl-BE" noProof="0"/>
          </a:p>
        </p:txBody>
      </p:sp>
      <p:sp>
        <p:nvSpPr>
          <p:cNvPr id="4" name="Titel 3">
            <a:extLst>
              <a:ext uri="{FF2B5EF4-FFF2-40B4-BE49-F238E27FC236}">
                <a16:creationId xmlns:a16="http://schemas.microsoft.com/office/drawing/2014/main" id="{48E69E51-3DF4-E385-994B-ED2F26CA58BD}"/>
              </a:ext>
            </a:extLst>
          </p:cNvPr>
          <p:cNvSpPr>
            <a:spLocks noGrp="1"/>
          </p:cNvSpPr>
          <p:nvPr>
            <p:ph type="title"/>
          </p:nvPr>
        </p:nvSpPr>
        <p:spPr/>
        <p:txBody>
          <a:bodyPr/>
          <a:lstStyle/>
          <a:p>
            <a:r>
              <a:rPr lang="nl-BE">
                <a:latin typeface="Arial"/>
                <a:cs typeface="Arial"/>
              </a:rPr>
              <a:t>Referenties</a:t>
            </a:r>
            <a:endParaRPr lang="nl-BE" noProof="0"/>
          </a:p>
        </p:txBody>
      </p:sp>
    </p:spTree>
    <p:extLst>
      <p:ext uri="{BB962C8B-B14F-4D97-AF65-F5344CB8AC3E}">
        <p14:creationId xmlns:p14="http://schemas.microsoft.com/office/powerpoint/2010/main" val="379494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07E0D-5A6D-1844-DD1B-7DB912CCBF28}"/>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A751E05-B639-CD03-5292-E3661B2EABB0}"/>
              </a:ext>
            </a:extLst>
          </p:cNvPr>
          <p:cNvSpPr>
            <a:spLocks noGrp="1"/>
          </p:cNvSpPr>
          <p:nvPr>
            <p:ph idx="1"/>
          </p:nvPr>
        </p:nvSpPr>
        <p:spPr/>
        <p:txBody>
          <a:bodyPr vert="horz" lIns="91440" tIns="45720" rIns="91440" bIns="45720" rtlCol="0" anchor="t">
            <a:normAutofit/>
          </a:bodyPr>
          <a:lstStyle/>
          <a:p>
            <a:r>
              <a:rPr lang="nl-BE" noProof="0">
                <a:latin typeface="Arial"/>
                <a:cs typeface="Arial"/>
                <a:hlinkClick r:id="rId2"/>
              </a:rPr>
              <a:t>http://homeassistant.local:8123</a:t>
            </a:r>
            <a:endParaRPr lang="nl-BE" noProof="0">
              <a:hlinkClick r:id="rId2"/>
            </a:endParaRPr>
          </a:p>
          <a:p>
            <a:r>
              <a:rPr lang="nl-BE" noProof="0">
                <a:latin typeface="Arial"/>
                <a:cs typeface="Arial"/>
                <a:hlinkClick r:id="rId3"/>
              </a:rPr>
              <a:t>https://vertical-farming-ib3.github.io/</a:t>
            </a:r>
            <a:r>
              <a:rPr lang="nl-BE" noProof="0">
                <a:latin typeface="Arial"/>
                <a:cs typeface="Arial"/>
              </a:rPr>
              <a:t> </a:t>
            </a:r>
          </a:p>
          <a:p>
            <a:r>
              <a:rPr lang="nl-BE" noProof="0">
                <a:latin typeface="Arial"/>
                <a:cs typeface="Arial"/>
                <a:hlinkClick r:id="rId4"/>
              </a:rPr>
              <a:t>https://github.com/Vertical-Farming-IB3/Plan-T</a:t>
            </a:r>
            <a:endParaRPr lang="nl-BE">
              <a:latin typeface="Arial"/>
              <a:cs typeface="Arial"/>
            </a:endParaRPr>
          </a:p>
          <a:p>
            <a:r>
              <a:rPr lang="nl-BE" noProof="0">
                <a:latin typeface="Arial"/>
                <a:cs typeface="Arial"/>
              </a:rPr>
              <a:t>…</a:t>
            </a:r>
          </a:p>
        </p:txBody>
      </p:sp>
      <p:sp>
        <p:nvSpPr>
          <p:cNvPr id="3" name="Tijdelijke aanduiding voor dianummer 2">
            <a:extLst>
              <a:ext uri="{FF2B5EF4-FFF2-40B4-BE49-F238E27FC236}">
                <a16:creationId xmlns:a16="http://schemas.microsoft.com/office/drawing/2014/main" id="{47445C5A-C80E-6291-D53A-82A5743F6124}"/>
              </a:ext>
            </a:extLst>
          </p:cNvPr>
          <p:cNvSpPr>
            <a:spLocks noGrp="1"/>
          </p:cNvSpPr>
          <p:nvPr>
            <p:ph type="sldNum" sz="quarter" idx="12"/>
          </p:nvPr>
        </p:nvSpPr>
        <p:spPr/>
        <p:txBody>
          <a:bodyPr/>
          <a:lstStyle/>
          <a:p>
            <a:fld id="{0A297500-7527-634B-90F4-69D0994C32B4}" type="slidenum">
              <a:rPr lang="nl-BE" noProof="0" smtClean="0"/>
              <a:t>69</a:t>
            </a:fld>
            <a:endParaRPr lang="nl-BE" noProof="0"/>
          </a:p>
        </p:txBody>
      </p:sp>
      <p:sp>
        <p:nvSpPr>
          <p:cNvPr id="4" name="Titel 3">
            <a:extLst>
              <a:ext uri="{FF2B5EF4-FFF2-40B4-BE49-F238E27FC236}">
                <a16:creationId xmlns:a16="http://schemas.microsoft.com/office/drawing/2014/main" id="{E0D9644F-C781-0C82-000C-030747E64906}"/>
              </a:ext>
            </a:extLst>
          </p:cNvPr>
          <p:cNvSpPr>
            <a:spLocks noGrp="1"/>
          </p:cNvSpPr>
          <p:nvPr>
            <p:ph type="title"/>
          </p:nvPr>
        </p:nvSpPr>
        <p:spPr/>
        <p:txBody>
          <a:bodyPr/>
          <a:lstStyle/>
          <a:p>
            <a:r>
              <a:rPr lang="nl-BE" noProof="0"/>
              <a:t>Links</a:t>
            </a:r>
          </a:p>
        </p:txBody>
      </p:sp>
    </p:spTree>
    <p:extLst>
      <p:ext uri="{BB962C8B-B14F-4D97-AF65-F5344CB8AC3E}">
        <p14:creationId xmlns:p14="http://schemas.microsoft.com/office/powerpoint/2010/main" val="67262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eroponics - AGrowTronics - IIoT For Growing">
            <a:extLst>
              <a:ext uri="{FF2B5EF4-FFF2-40B4-BE49-F238E27FC236}">
                <a16:creationId xmlns:a16="http://schemas.microsoft.com/office/drawing/2014/main" id="{EF353381-320E-F5A7-8BBD-16ADC19BA9DF}"/>
              </a:ext>
            </a:extLst>
          </p:cNvPr>
          <p:cNvPicPr>
            <a:picLocks noGrp="1" noChangeAspect="1"/>
          </p:cNvPicPr>
          <p:nvPr>
            <p:ph idx="1"/>
          </p:nvPr>
        </p:nvPicPr>
        <p:blipFill>
          <a:blip r:embed="rId3"/>
          <a:stretch>
            <a:fillRect/>
          </a:stretch>
        </p:blipFill>
        <p:spPr>
          <a:xfrm>
            <a:off x="6852020" y="1516063"/>
            <a:ext cx="4877647" cy="3045884"/>
          </a:xfrm>
        </p:spPr>
      </p:pic>
      <p:sp>
        <p:nvSpPr>
          <p:cNvPr id="3" name="Tijdelijke aanduiding voor dianummer 2">
            <a:extLst>
              <a:ext uri="{FF2B5EF4-FFF2-40B4-BE49-F238E27FC236}">
                <a16:creationId xmlns:a16="http://schemas.microsoft.com/office/drawing/2014/main" id="{E2A4C83C-C035-5AFB-296A-A38A4769F809}"/>
              </a:ext>
            </a:extLst>
          </p:cNvPr>
          <p:cNvSpPr>
            <a:spLocks noGrp="1"/>
          </p:cNvSpPr>
          <p:nvPr>
            <p:ph type="sldNum" sz="quarter" idx="12"/>
          </p:nvPr>
        </p:nvSpPr>
        <p:spPr/>
        <p:txBody>
          <a:bodyPr/>
          <a:lstStyle/>
          <a:p>
            <a:fld id="{0A297500-7527-634B-90F4-69D0994C32B4}" type="slidenum">
              <a:rPr lang="nl-BE" noProof="0" smtClean="0"/>
              <a:t>7</a:t>
            </a:fld>
            <a:endParaRPr lang="nl-BE" noProof="0"/>
          </a:p>
        </p:txBody>
      </p:sp>
      <p:sp>
        <p:nvSpPr>
          <p:cNvPr id="4" name="Titel 3">
            <a:extLst>
              <a:ext uri="{FF2B5EF4-FFF2-40B4-BE49-F238E27FC236}">
                <a16:creationId xmlns:a16="http://schemas.microsoft.com/office/drawing/2014/main" id="{2BB12435-0B6F-6692-8D53-3E9B9C45425E}"/>
              </a:ext>
            </a:extLst>
          </p:cNvPr>
          <p:cNvSpPr>
            <a:spLocks noGrp="1"/>
          </p:cNvSpPr>
          <p:nvPr>
            <p:ph type="title"/>
          </p:nvPr>
        </p:nvSpPr>
        <p:spPr/>
        <p:txBody>
          <a:bodyPr/>
          <a:lstStyle/>
          <a:p>
            <a:r>
              <a:rPr lang="nl-BE" noProof="0" err="1">
                <a:latin typeface="Arial"/>
                <a:cs typeface="Arial"/>
              </a:rPr>
              <a:t>Aeroponics</a:t>
            </a:r>
            <a:endParaRPr lang="nl-BE" noProof="0"/>
          </a:p>
        </p:txBody>
      </p:sp>
      <p:sp>
        <p:nvSpPr>
          <p:cNvPr id="7" name="Tijdelijke aanduiding voor inhoud 1">
            <a:extLst>
              <a:ext uri="{FF2B5EF4-FFF2-40B4-BE49-F238E27FC236}">
                <a16:creationId xmlns:a16="http://schemas.microsoft.com/office/drawing/2014/main" id="{83EBDBC3-0D99-191C-312C-206BB41EEA6F}"/>
              </a:ext>
            </a:extLst>
          </p:cNvPr>
          <p:cNvSpPr txBox="1">
            <a:spLocks/>
          </p:cNvSpPr>
          <p:nvPr/>
        </p:nvSpPr>
        <p:spPr>
          <a:xfrm>
            <a:off x="576000" y="1716960"/>
            <a:ext cx="6184720" cy="440304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Wortels hangen in de lucht </a:t>
            </a:r>
            <a:endParaRPr lang="nl-BE" noProof="0">
              <a:cs typeface="Arial"/>
            </a:endParaRPr>
          </a:p>
          <a:p>
            <a:r>
              <a:rPr lang="nl-BE" noProof="0">
                <a:latin typeface="Arial"/>
                <a:cs typeface="Arial"/>
              </a:rPr>
              <a:t>Besproeid met voedingsoplossing</a:t>
            </a:r>
            <a:endParaRPr lang="nl-BE" noProof="0">
              <a:cs typeface="Arial"/>
            </a:endParaRPr>
          </a:p>
          <a:p>
            <a:r>
              <a:rPr lang="nl-BE" noProof="0">
                <a:latin typeface="Arial"/>
                <a:cs typeface="Arial"/>
              </a:rPr>
              <a:t>Zeer efficiënt water- en nutriëntengebruik</a:t>
            </a:r>
            <a:endParaRPr lang="nl-BE" noProof="0"/>
          </a:p>
          <a:p>
            <a:r>
              <a:rPr lang="nl-BE" noProof="0">
                <a:latin typeface="Arial"/>
                <a:cs typeface="Arial"/>
              </a:rPr>
              <a:t>Optimale zuurstoftoevoer naar wortels</a:t>
            </a:r>
            <a:endParaRPr lang="nl-BE" noProof="0"/>
          </a:p>
          <a:p>
            <a:r>
              <a:rPr lang="nl-BE" noProof="0">
                <a:solidFill>
                  <a:srgbClr val="FF0000"/>
                </a:solidFill>
                <a:latin typeface="Arial"/>
                <a:cs typeface="Arial"/>
              </a:rPr>
              <a:t>Technisch complexer</a:t>
            </a:r>
            <a:endParaRPr lang="nl-BE" noProof="0">
              <a:solidFill>
                <a:srgbClr val="FF0000"/>
              </a:solidFill>
            </a:endParaRPr>
          </a:p>
          <a:p>
            <a:endParaRPr lang="nl-BE" noProof="0">
              <a:latin typeface="Arial"/>
              <a:cs typeface="Arial"/>
            </a:endParaRPr>
          </a:p>
        </p:txBody>
      </p:sp>
      <p:sp>
        <p:nvSpPr>
          <p:cNvPr id="6" name="TextBox 5">
            <a:extLst>
              <a:ext uri="{FF2B5EF4-FFF2-40B4-BE49-F238E27FC236}">
                <a16:creationId xmlns:a16="http://schemas.microsoft.com/office/drawing/2014/main" id="{D5C601A7-2ACC-7EF0-C5D8-5E72D3FB3ABB}"/>
              </a:ext>
            </a:extLst>
          </p:cNvPr>
          <p:cNvSpPr txBox="1"/>
          <p:nvPr/>
        </p:nvSpPr>
        <p:spPr>
          <a:xfrm>
            <a:off x="4863" y="5959379"/>
            <a:ext cx="109510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sz="1050" noProof="0" err="1">
                <a:cs typeface="Arial"/>
              </a:rPr>
              <a:t>Aeroponics</a:t>
            </a:r>
            <a:r>
              <a:rPr lang="nl-BE" sz="1050" noProof="0">
                <a:cs typeface="Arial"/>
              </a:rPr>
              <a:t>, </a:t>
            </a:r>
            <a:r>
              <a:rPr lang="nl-BE" sz="1050" noProof="0" err="1">
                <a:solidFill>
                  <a:srgbClr val="2F4D5D"/>
                </a:solidFill>
                <a:latin typeface="Arial"/>
                <a:ea typeface="Calibri"/>
                <a:cs typeface="Arial"/>
              </a:rPr>
              <a:t>iMatrix</a:t>
            </a:r>
            <a:r>
              <a:rPr lang="nl-BE" sz="1050" noProof="0">
                <a:cs typeface="Arial"/>
              </a:rPr>
              <a:t>, </a:t>
            </a:r>
            <a:r>
              <a:rPr lang="nl-BE" sz="1050" noProof="0">
                <a:ea typeface="+mn-lt"/>
                <a:cs typeface="+mn-lt"/>
                <a:hlinkClick r:id="rId4"/>
              </a:rPr>
              <a:t>www.agrowtronics.com</a:t>
            </a:r>
            <a:r>
              <a:rPr lang="nl-BE" sz="1050" noProof="0">
                <a:ea typeface="+mn-lt"/>
                <a:cs typeface="+mn-lt"/>
              </a:rPr>
              <a:t>, </a:t>
            </a:r>
            <a:r>
              <a:rPr lang="nl-BE" sz="1050" noProof="0">
                <a:solidFill>
                  <a:srgbClr val="3B3B3B"/>
                </a:solidFill>
                <a:cs typeface="Arial"/>
              </a:rPr>
              <a:t>17/03/21</a:t>
            </a:r>
            <a:endParaRPr lang="nl-BE" sz="1050" noProof="0">
              <a:cs typeface="Arial"/>
            </a:endParaRPr>
          </a:p>
        </p:txBody>
      </p:sp>
    </p:spTree>
    <p:extLst>
      <p:ext uri="{BB962C8B-B14F-4D97-AF65-F5344CB8AC3E}">
        <p14:creationId xmlns:p14="http://schemas.microsoft.com/office/powerpoint/2010/main" val="42181181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95961E-8731-1FD0-5B33-B4F7EA56860B}"/>
              </a:ext>
            </a:extLst>
          </p:cNvPr>
          <p:cNvSpPr>
            <a:spLocks noGrp="1"/>
          </p:cNvSpPr>
          <p:nvPr>
            <p:ph type="sldNum" sz="quarter" idx="12"/>
          </p:nvPr>
        </p:nvSpPr>
        <p:spPr/>
        <p:txBody>
          <a:bodyPr/>
          <a:lstStyle/>
          <a:p>
            <a:fld id="{0A297500-7527-634B-90F4-69D0994C32B4}" type="slidenum">
              <a:rPr lang="nl-BE" noProof="0" smtClean="0"/>
              <a:t>70</a:t>
            </a:fld>
            <a:endParaRPr lang="nl-BE" noProof="0"/>
          </a:p>
        </p:txBody>
      </p:sp>
      <p:sp>
        <p:nvSpPr>
          <p:cNvPr id="7" name="Title 6">
            <a:extLst>
              <a:ext uri="{FF2B5EF4-FFF2-40B4-BE49-F238E27FC236}">
                <a16:creationId xmlns:a16="http://schemas.microsoft.com/office/drawing/2014/main" id="{2E09FE00-2D92-B0F1-8D55-1CBFBB61AEB2}"/>
              </a:ext>
            </a:extLst>
          </p:cNvPr>
          <p:cNvSpPr>
            <a:spLocks noGrp="1"/>
          </p:cNvSpPr>
          <p:nvPr>
            <p:ph type="title"/>
          </p:nvPr>
        </p:nvSpPr>
        <p:spPr/>
        <p:txBody>
          <a:bodyPr/>
          <a:lstStyle/>
          <a:p>
            <a:r>
              <a:rPr lang="nl-BE" b="1" noProof="0">
                <a:latin typeface="Arial"/>
                <a:cs typeface="Arial"/>
              </a:rPr>
              <a:t>De opdracht: </a:t>
            </a:r>
            <a:r>
              <a:rPr lang="nl-BE" b="1" noProof="0" err="1">
                <a:solidFill>
                  <a:srgbClr val="1D8DB0"/>
                </a:solidFill>
                <a:latin typeface="Arial"/>
                <a:cs typeface="Arial"/>
              </a:rPr>
              <a:t>vertical</a:t>
            </a:r>
            <a:r>
              <a:rPr lang="nl-BE" b="1" noProof="0">
                <a:solidFill>
                  <a:srgbClr val="1D8DB0"/>
                </a:solidFill>
                <a:latin typeface="Arial"/>
                <a:cs typeface="Arial"/>
              </a:rPr>
              <a:t> farm V2</a:t>
            </a:r>
            <a:endParaRPr lang="nl-BE" b="1" noProof="0">
              <a:solidFill>
                <a:srgbClr val="1D8DB0"/>
              </a:solidFill>
              <a:cs typeface="Arial"/>
            </a:endParaRPr>
          </a:p>
        </p:txBody>
      </p:sp>
      <p:graphicFrame>
        <p:nvGraphicFramePr>
          <p:cNvPr id="11" name="Table 10">
            <a:extLst>
              <a:ext uri="{FF2B5EF4-FFF2-40B4-BE49-F238E27FC236}">
                <a16:creationId xmlns:a16="http://schemas.microsoft.com/office/drawing/2014/main" id="{3670E8D4-8EF6-E047-6170-150F7568A576}"/>
              </a:ext>
            </a:extLst>
          </p:cNvPr>
          <p:cNvGraphicFramePr>
            <a:graphicFrameLocks noGrp="1"/>
          </p:cNvGraphicFramePr>
          <p:nvPr>
            <p:extLst>
              <p:ext uri="{D42A27DB-BD31-4B8C-83A1-F6EECF244321}">
                <p14:modId xmlns:p14="http://schemas.microsoft.com/office/powerpoint/2010/main" val="2851755878"/>
              </p:ext>
            </p:extLst>
          </p:nvPr>
        </p:nvGraphicFramePr>
        <p:xfrm>
          <a:off x="1473798" y="1716671"/>
          <a:ext cx="9250124" cy="3252689"/>
        </p:xfrm>
        <a:graphic>
          <a:graphicData uri="http://schemas.openxmlformats.org/drawingml/2006/table">
            <a:tbl>
              <a:tblPr firstRow="1" bandRow="1">
                <a:tableStyleId>{5C22544A-7EE6-4342-B048-85BDC9FD1C3A}</a:tableStyleId>
              </a:tblPr>
              <a:tblGrid>
                <a:gridCol w="4625062">
                  <a:extLst>
                    <a:ext uri="{9D8B030D-6E8A-4147-A177-3AD203B41FA5}">
                      <a16:colId xmlns:a16="http://schemas.microsoft.com/office/drawing/2014/main" val="2903054928"/>
                    </a:ext>
                  </a:extLst>
                </a:gridCol>
                <a:gridCol w="4625062">
                  <a:extLst>
                    <a:ext uri="{9D8B030D-6E8A-4147-A177-3AD203B41FA5}">
                      <a16:colId xmlns:a16="http://schemas.microsoft.com/office/drawing/2014/main" val="2095529630"/>
                    </a:ext>
                  </a:extLst>
                </a:gridCol>
              </a:tblGrid>
              <a:tr h="650538">
                <a:tc>
                  <a:txBody>
                    <a:bodyPr/>
                    <a:lstStyle/>
                    <a:p>
                      <a:pPr algn="ctr"/>
                      <a:r>
                        <a:rPr lang="nl-BE" sz="2400" b="1" noProof="0"/>
                        <a:t>1e semester</a:t>
                      </a:r>
                    </a:p>
                  </a:txBody>
                  <a:tcPr/>
                </a:tc>
                <a:tc>
                  <a:txBody>
                    <a:bodyPr/>
                    <a:lstStyle/>
                    <a:p>
                      <a:pPr algn="ctr"/>
                      <a:r>
                        <a:rPr lang="nl-BE" sz="2400" b="1" noProof="0"/>
                        <a:t>2e semester</a:t>
                      </a:r>
                    </a:p>
                  </a:txBody>
                  <a:tcPr/>
                </a:tc>
                <a:extLst>
                  <a:ext uri="{0D108BD9-81ED-4DB2-BD59-A6C34878D82A}">
                    <a16:rowId xmlns:a16="http://schemas.microsoft.com/office/drawing/2014/main" val="1726716077"/>
                  </a:ext>
                </a:extLst>
              </a:tr>
              <a:tr h="650538">
                <a:tc>
                  <a:txBody>
                    <a:bodyPr/>
                    <a:lstStyle/>
                    <a:p>
                      <a:pPr algn="ctr"/>
                      <a:r>
                        <a:rPr lang="nl-BE" sz="2400" noProof="0"/>
                        <a:t>Oud systeem: begrijpen</a:t>
                      </a:r>
                    </a:p>
                  </a:txBody>
                  <a:tcPr/>
                </a:tc>
                <a:tc>
                  <a:txBody>
                    <a:bodyPr/>
                    <a:lstStyle/>
                    <a:p>
                      <a:pPr algn="ctr"/>
                      <a:r>
                        <a:rPr lang="nl-BE" sz="2400" noProof="0"/>
                        <a:t>Nieuw model uitwerken</a:t>
                      </a:r>
                    </a:p>
                  </a:txBody>
                  <a:tcPr/>
                </a:tc>
                <a:extLst>
                  <a:ext uri="{0D108BD9-81ED-4DB2-BD59-A6C34878D82A}">
                    <a16:rowId xmlns:a16="http://schemas.microsoft.com/office/drawing/2014/main" val="795729150"/>
                  </a:ext>
                </a:extLst>
              </a:tr>
              <a:tr h="650538">
                <a:tc>
                  <a:txBody>
                    <a:bodyPr/>
                    <a:lstStyle/>
                    <a:p>
                      <a:pPr lvl="0" algn="ctr">
                        <a:buNone/>
                      </a:pPr>
                      <a:r>
                        <a:rPr lang="nl-BE" sz="2400" noProof="0"/>
                        <a:t>Opknappen</a:t>
                      </a:r>
                    </a:p>
                  </a:txBody>
                  <a:tcPr/>
                </a:tc>
                <a:tc>
                  <a:txBody>
                    <a:bodyPr/>
                    <a:lstStyle/>
                    <a:p>
                      <a:pPr algn="ctr"/>
                      <a:r>
                        <a:rPr lang="nl-BE" sz="2400" noProof="0"/>
                        <a:t>Nieuwe models voorzien</a:t>
                      </a:r>
                    </a:p>
                  </a:txBody>
                  <a:tcPr/>
                </a:tc>
                <a:extLst>
                  <a:ext uri="{0D108BD9-81ED-4DB2-BD59-A6C34878D82A}">
                    <a16:rowId xmlns:a16="http://schemas.microsoft.com/office/drawing/2014/main" val="31768192"/>
                  </a:ext>
                </a:extLst>
              </a:tr>
              <a:tr h="650538">
                <a:tc>
                  <a:txBody>
                    <a:bodyPr/>
                    <a:lstStyle/>
                    <a:p>
                      <a:pPr algn="ctr"/>
                      <a:r>
                        <a:rPr lang="nl-BE" sz="2400" noProof="0"/>
                        <a:t>Terug opstarten</a:t>
                      </a:r>
                    </a:p>
                  </a:txBody>
                  <a:tcPr/>
                </a:tc>
                <a:tc>
                  <a:txBody>
                    <a:bodyPr/>
                    <a:lstStyle/>
                    <a:p>
                      <a:pPr algn="ctr"/>
                      <a:r>
                        <a:rPr lang="nl-BE" sz="2400" noProof="0"/>
                        <a:t>Alles samenbrengen tot 1 kast</a:t>
                      </a:r>
                    </a:p>
                  </a:txBody>
                  <a:tcPr/>
                </a:tc>
                <a:extLst>
                  <a:ext uri="{0D108BD9-81ED-4DB2-BD59-A6C34878D82A}">
                    <a16:rowId xmlns:a16="http://schemas.microsoft.com/office/drawing/2014/main" val="3452588072"/>
                  </a:ext>
                </a:extLst>
              </a:tr>
              <a:tr h="650537">
                <a:tc>
                  <a:txBody>
                    <a:bodyPr/>
                    <a:lstStyle/>
                    <a:p>
                      <a:pPr lvl="0" algn="ctr">
                        <a:buNone/>
                      </a:pPr>
                      <a:r>
                        <a:rPr lang="nl-BE" sz="2400" noProof="0"/>
                        <a:t>Testen</a:t>
                      </a:r>
                    </a:p>
                  </a:txBody>
                  <a:tcPr/>
                </a:tc>
                <a:tc>
                  <a:txBody>
                    <a:bodyPr/>
                    <a:lstStyle/>
                    <a:p>
                      <a:pPr algn="ctr"/>
                      <a:r>
                        <a:rPr lang="nl-BE" sz="2400" noProof="0"/>
                        <a:t>Testen</a:t>
                      </a:r>
                    </a:p>
                  </a:txBody>
                  <a:tcPr/>
                </a:tc>
                <a:extLst>
                  <a:ext uri="{0D108BD9-81ED-4DB2-BD59-A6C34878D82A}">
                    <a16:rowId xmlns:a16="http://schemas.microsoft.com/office/drawing/2014/main" val="3875165519"/>
                  </a:ext>
                </a:extLst>
              </a:tr>
            </a:tbl>
          </a:graphicData>
        </a:graphic>
      </p:graphicFrame>
    </p:spTree>
    <p:extLst>
      <p:ext uri="{BB962C8B-B14F-4D97-AF65-F5344CB8AC3E}">
        <p14:creationId xmlns:p14="http://schemas.microsoft.com/office/powerpoint/2010/main" val="3739224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5999" y="1169806"/>
            <a:ext cx="7888253" cy="2407394"/>
          </a:xfrm>
        </p:spPr>
        <p:txBody>
          <a:bodyPr/>
          <a:lstStyle/>
          <a:p>
            <a:r>
              <a:rPr lang="nl-BE" b="1" noProof="0">
                <a:latin typeface="Arial"/>
                <a:cs typeface="Arial"/>
              </a:rPr>
              <a:t>Vernieuwingen oud systeem</a:t>
            </a:r>
            <a:endParaRPr lang="nl-BE" b="1" noProof="0">
              <a:cs typeface="Arial"/>
            </a:endParaRPr>
          </a:p>
        </p:txBody>
      </p:sp>
      <p:sp>
        <p:nvSpPr>
          <p:cNvPr id="5" name="Text Placeholder 4">
            <a:extLst>
              <a:ext uri="{FF2B5EF4-FFF2-40B4-BE49-F238E27FC236}">
                <a16:creationId xmlns:a16="http://schemas.microsoft.com/office/drawing/2014/main" id="{A3A400FE-86E9-AC23-BBDD-66A87E8F782F}"/>
              </a:ext>
            </a:extLst>
          </p:cNvPr>
          <p:cNvSpPr>
            <a:spLocks noGrp="1"/>
          </p:cNvSpPr>
          <p:nvPr>
            <p:ph type="body" idx="1"/>
          </p:nvPr>
        </p:nvSpPr>
        <p:spPr/>
        <p:txBody>
          <a:bodyPr vert="horz" lIns="0" tIns="0" rIns="0" bIns="0" rtlCol="0" anchor="t">
            <a:normAutofit/>
          </a:bodyPr>
          <a:lstStyle/>
          <a:p>
            <a:r>
              <a:rPr lang="nl-BE" noProof="0">
                <a:latin typeface="Arial"/>
                <a:cs typeface="Arial"/>
              </a:rPr>
              <a:t>Ontdekken van problemen en troeven</a:t>
            </a:r>
            <a:endParaRPr lang="nl-BE" noProof="0"/>
          </a:p>
        </p:txBody>
      </p:sp>
      <p:sp>
        <p:nvSpPr>
          <p:cNvPr id="3" name="Tijdelijke aanduiding voor dianummer 2"/>
          <p:cNvSpPr>
            <a:spLocks noGrp="1"/>
          </p:cNvSpPr>
          <p:nvPr>
            <p:ph type="sldNum" sz="quarter" idx="12"/>
          </p:nvPr>
        </p:nvSpPr>
        <p:spPr/>
        <p:txBody>
          <a:bodyPr/>
          <a:lstStyle/>
          <a:p>
            <a:fld id="{0A297500-7527-634B-90F4-69D0994C32B4}" type="slidenum">
              <a:rPr lang="nl-BE" noProof="0" smtClean="0"/>
              <a:t>71</a:t>
            </a:fld>
            <a:endParaRPr lang="nl-BE" noProof="0"/>
          </a:p>
        </p:txBody>
      </p:sp>
      <p:sp>
        <p:nvSpPr>
          <p:cNvPr id="6" name="Picture Placeholder 5">
            <a:extLst>
              <a:ext uri="{FF2B5EF4-FFF2-40B4-BE49-F238E27FC236}">
                <a16:creationId xmlns:a16="http://schemas.microsoft.com/office/drawing/2014/main" id="{3802FFE1-8198-ACD2-9403-7DEB6CDEFB2D}"/>
              </a:ext>
            </a:extLst>
          </p:cNvPr>
          <p:cNvSpPr>
            <a:spLocks noGrp="1"/>
          </p:cNvSpPr>
          <p:nvPr>
            <p:ph type="pic" sz="quarter" idx="13"/>
          </p:nvPr>
        </p:nvSpPr>
        <p:spPr/>
        <p:txBody>
          <a:bodyPr/>
          <a:lstStyle/>
          <a:p>
            <a:endParaRPr lang="nl-BE" noProof="0"/>
          </a:p>
        </p:txBody>
      </p:sp>
      <p:sp>
        <p:nvSpPr>
          <p:cNvPr id="7" name="Picture Placeholder 6">
            <a:extLst>
              <a:ext uri="{FF2B5EF4-FFF2-40B4-BE49-F238E27FC236}">
                <a16:creationId xmlns:a16="http://schemas.microsoft.com/office/drawing/2014/main" id="{A99F7A88-A76D-07D2-9A43-080ECB679865}"/>
              </a:ext>
            </a:extLst>
          </p:cNvPr>
          <p:cNvSpPr>
            <a:spLocks noGrp="1"/>
          </p:cNvSpPr>
          <p:nvPr>
            <p:ph type="pic" sz="quarter" idx="14"/>
          </p:nvPr>
        </p:nvSpPr>
        <p:spPr/>
        <p:txBody>
          <a:bodyPr/>
          <a:lstStyle/>
          <a:p>
            <a:endParaRPr lang="nl-BE" noProof="0"/>
          </a:p>
        </p:txBody>
      </p:sp>
    </p:spTree>
    <p:extLst>
      <p:ext uri="{BB962C8B-B14F-4D97-AF65-F5344CB8AC3E}">
        <p14:creationId xmlns:p14="http://schemas.microsoft.com/office/powerpoint/2010/main" val="1190782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D8C707F-61A2-0DA0-882E-461B3ABE6A74}"/>
              </a:ext>
            </a:extLst>
          </p:cNvPr>
          <p:cNvSpPr>
            <a:spLocks noGrp="1"/>
          </p:cNvSpPr>
          <p:nvPr>
            <p:ph idx="1"/>
          </p:nvPr>
        </p:nvSpPr>
        <p:spPr>
          <a:xfrm>
            <a:off x="900971" y="1364647"/>
            <a:ext cx="11041200" cy="4464000"/>
          </a:xfrm>
        </p:spPr>
        <p:txBody>
          <a:bodyPr vert="horz" lIns="91440" tIns="45720" rIns="91440" bIns="45720" rtlCol="0" anchor="t">
            <a:normAutofit fontScale="92500" lnSpcReduction="10000"/>
          </a:bodyPr>
          <a:lstStyle/>
          <a:p>
            <a:r>
              <a:rPr lang="nl-BE" noProof="0">
                <a:latin typeface="Arial"/>
                <a:cs typeface="Arial"/>
              </a:rPr>
              <a:t>LED helderheid </a:t>
            </a:r>
          </a:p>
          <a:p>
            <a:endParaRPr lang="nl-BE" noProof="0">
              <a:latin typeface="Arial"/>
              <a:cs typeface="Arial"/>
            </a:endParaRPr>
          </a:p>
          <a:p>
            <a:r>
              <a:rPr lang="nl-BE" noProof="0">
                <a:latin typeface="Arial"/>
                <a:cs typeface="Arial"/>
              </a:rPr>
              <a:t>Horizontaal i.p.v. verticaal</a:t>
            </a:r>
            <a:endParaRPr lang="nl-BE" noProof="0">
              <a:cs typeface="Arial" charset="0"/>
            </a:endParaRPr>
          </a:p>
          <a:p>
            <a:endParaRPr lang="nl-BE" noProof="0">
              <a:latin typeface="Arial"/>
              <a:cs typeface="Arial"/>
            </a:endParaRPr>
          </a:p>
          <a:p>
            <a:r>
              <a:rPr lang="nl-BE" noProof="0">
                <a:latin typeface="Arial"/>
                <a:cs typeface="Arial"/>
              </a:rPr>
              <a:t>Water toe- en afvoer</a:t>
            </a:r>
            <a:endParaRPr lang="nl-BE" noProof="0">
              <a:cs typeface="Arial" charset="0"/>
            </a:endParaRPr>
          </a:p>
          <a:p>
            <a:endParaRPr lang="nl-BE" noProof="0">
              <a:latin typeface="Arial"/>
              <a:cs typeface="Arial"/>
            </a:endParaRPr>
          </a:p>
          <a:p>
            <a:r>
              <a:rPr lang="nl-BE" noProof="0">
                <a:latin typeface="Arial"/>
                <a:cs typeface="Arial"/>
              </a:rPr>
              <a:t>Heel ontoegankelijk</a:t>
            </a:r>
          </a:p>
          <a:p>
            <a:r>
              <a:rPr lang="nl-BE" noProof="0">
                <a:latin typeface="Arial"/>
                <a:cs typeface="Arial"/>
              </a:rPr>
              <a:t>Niet-modulair</a:t>
            </a:r>
          </a:p>
          <a:p>
            <a:r>
              <a:rPr lang="nl-BE" noProof="0">
                <a:latin typeface="Arial"/>
                <a:cs typeface="Arial"/>
              </a:rPr>
              <a:t>Blootliggende elektronica </a:t>
            </a:r>
          </a:p>
          <a:p>
            <a:r>
              <a:rPr lang="nl-BE" noProof="0">
                <a:latin typeface="Arial"/>
                <a:cs typeface="Arial"/>
              </a:rPr>
              <a:t>Waterlekkage</a:t>
            </a:r>
            <a:endParaRPr lang="nl-BE" noProof="0">
              <a:cs typeface="Arial" charset="0"/>
            </a:endParaRPr>
          </a:p>
          <a:p>
            <a:endParaRPr lang="nl-BE" noProof="0">
              <a:cs typeface="Arial" charset="0"/>
            </a:endParaRPr>
          </a:p>
          <a:p>
            <a:endParaRPr lang="nl-BE" noProof="0">
              <a:cs typeface="Arial" charset="0"/>
            </a:endParaRPr>
          </a:p>
          <a:p>
            <a:endParaRPr lang="nl-BE" noProof="0">
              <a:cs typeface="Arial" charset="0"/>
            </a:endParaRPr>
          </a:p>
          <a:p>
            <a:endParaRPr lang="nl-BE" noProof="0">
              <a:cs typeface="Arial" charset="0"/>
            </a:endParaRPr>
          </a:p>
        </p:txBody>
      </p:sp>
      <p:sp>
        <p:nvSpPr>
          <p:cNvPr id="4" name="Slide Number Placeholder 3">
            <a:extLst>
              <a:ext uri="{FF2B5EF4-FFF2-40B4-BE49-F238E27FC236}">
                <a16:creationId xmlns:a16="http://schemas.microsoft.com/office/drawing/2014/main" id="{3F95961E-8731-1FD0-5B33-B4F7EA56860B}"/>
              </a:ext>
            </a:extLst>
          </p:cNvPr>
          <p:cNvSpPr>
            <a:spLocks noGrp="1"/>
          </p:cNvSpPr>
          <p:nvPr>
            <p:ph type="sldNum" sz="quarter" idx="12"/>
          </p:nvPr>
        </p:nvSpPr>
        <p:spPr/>
        <p:txBody>
          <a:bodyPr/>
          <a:lstStyle/>
          <a:p>
            <a:fld id="{0A297500-7527-634B-90F4-69D0994C32B4}" type="slidenum">
              <a:rPr lang="nl-BE" noProof="0" smtClean="0"/>
              <a:t>72</a:t>
            </a:fld>
            <a:endParaRPr lang="nl-BE" noProof="0"/>
          </a:p>
        </p:txBody>
      </p:sp>
      <p:sp>
        <p:nvSpPr>
          <p:cNvPr id="7" name="Title 6">
            <a:extLst>
              <a:ext uri="{FF2B5EF4-FFF2-40B4-BE49-F238E27FC236}">
                <a16:creationId xmlns:a16="http://schemas.microsoft.com/office/drawing/2014/main" id="{2E09FE00-2D92-B0F1-8D55-1CBFBB61AEB2}"/>
              </a:ext>
            </a:extLst>
          </p:cNvPr>
          <p:cNvSpPr>
            <a:spLocks noGrp="1"/>
          </p:cNvSpPr>
          <p:nvPr>
            <p:ph type="title"/>
          </p:nvPr>
        </p:nvSpPr>
        <p:spPr/>
        <p:txBody>
          <a:bodyPr/>
          <a:lstStyle/>
          <a:p>
            <a:r>
              <a:rPr lang="nl-BE" b="1" noProof="0">
                <a:latin typeface="Arial"/>
                <a:cs typeface="Arial"/>
              </a:rPr>
              <a:t>Problemen en zwaktes van het oud systeem</a:t>
            </a:r>
            <a:endParaRPr lang="nl-BE" b="1" noProof="0">
              <a:cs typeface="Arial"/>
            </a:endParaRPr>
          </a:p>
        </p:txBody>
      </p:sp>
      <p:pic>
        <p:nvPicPr>
          <p:cNvPr id="2" name="Picture 1" descr="LED Diode PNG Images &amp; PSDs for Download | PixelSquid ...">
            <a:extLst>
              <a:ext uri="{FF2B5EF4-FFF2-40B4-BE49-F238E27FC236}">
                <a16:creationId xmlns:a16="http://schemas.microsoft.com/office/drawing/2014/main" id="{0DB8ED23-0B30-4A44-4F2B-DBD5DB6CFBD3}"/>
              </a:ext>
            </a:extLst>
          </p:cNvPr>
          <p:cNvPicPr>
            <a:picLocks noChangeAspect="1"/>
          </p:cNvPicPr>
          <p:nvPr/>
        </p:nvPicPr>
        <p:blipFill>
          <a:blip r:embed="rId3"/>
          <a:stretch>
            <a:fillRect/>
          </a:stretch>
        </p:blipFill>
        <p:spPr>
          <a:xfrm>
            <a:off x="3529874" y="1179286"/>
            <a:ext cx="903515" cy="903515"/>
          </a:xfrm>
          <a:prstGeom prst="rect">
            <a:avLst/>
          </a:prstGeom>
        </p:spPr>
      </p:pic>
      <p:pic>
        <p:nvPicPr>
          <p:cNvPr id="5" name="Picture 4" descr="iGrow Pre-Owned-Indoor Vertical Farming News Archive-iGrow Pre-Owned">
            <a:extLst>
              <a:ext uri="{FF2B5EF4-FFF2-40B4-BE49-F238E27FC236}">
                <a16:creationId xmlns:a16="http://schemas.microsoft.com/office/drawing/2014/main" id="{8D9E1300-7CA7-EC39-1122-EC9422B6DA9C}"/>
              </a:ext>
            </a:extLst>
          </p:cNvPr>
          <p:cNvPicPr>
            <a:picLocks noChangeAspect="1"/>
          </p:cNvPicPr>
          <p:nvPr/>
        </p:nvPicPr>
        <p:blipFill>
          <a:blip r:embed="rId4"/>
          <a:stretch>
            <a:fillRect/>
          </a:stretch>
        </p:blipFill>
        <p:spPr>
          <a:xfrm>
            <a:off x="5033554" y="1359329"/>
            <a:ext cx="1578429" cy="1143314"/>
          </a:xfrm>
          <a:prstGeom prst="rect">
            <a:avLst/>
          </a:prstGeom>
        </p:spPr>
      </p:pic>
      <p:pic>
        <p:nvPicPr>
          <p:cNvPr id="6" name="Picture 5" descr="A close-up of a silicone tube&#10;&#10;Description automatically generated">
            <a:extLst>
              <a:ext uri="{FF2B5EF4-FFF2-40B4-BE49-F238E27FC236}">
                <a16:creationId xmlns:a16="http://schemas.microsoft.com/office/drawing/2014/main" id="{DC09F10C-1947-9F67-145C-AF2720267BC7}"/>
              </a:ext>
            </a:extLst>
          </p:cNvPr>
          <p:cNvPicPr>
            <a:picLocks noChangeAspect="1"/>
          </p:cNvPicPr>
          <p:nvPr/>
        </p:nvPicPr>
        <p:blipFill>
          <a:blip r:embed="rId5"/>
          <a:srcRect r="-329" b="-4918"/>
          <a:stretch/>
        </p:blipFill>
        <p:spPr>
          <a:xfrm>
            <a:off x="5151203" y="2632480"/>
            <a:ext cx="3326970" cy="1397656"/>
          </a:xfrm>
          <a:prstGeom prst="rect">
            <a:avLst/>
          </a:prstGeom>
        </p:spPr>
      </p:pic>
      <p:pic>
        <p:nvPicPr>
          <p:cNvPr id="9" name="Picture 8">
            <a:extLst>
              <a:ext uri="{FF2B5EF4-FFF2-40B4-BE49-F238E27FC236}">
                <a16:creationId xmlns:a16="http://schemas.microsoft.com/office/drawing/2014/main" id="{A9C94C30-1206-32E8-3951-44ADC0569460}"/>
              </a:ext>
            </a:extLst>
          </p:cNvPr>
          <p:cNvPicPr>
            <a:picLocks noChangeAspect="1"/>
          </p:cNvPicPr>
          <p:nvPr/>
        </p:nvPicPr>
        <p:blipFill>
          <a:blip r:embed="rId6"/>
          <a:stretch>
            <a:fillRect/>
          </a:stretch>
        </p:blipFill>
        <p:spPr>
          <a:xfrm>
            <a:off x="4850225" y="4232368"/>
            <a:ext cx="1473654" cy="1586593"/>
          </a:xfrm>
          <a:prstGeom prst="rect">
            <a:avLst/>
          </a:prstGeom>
        </p:spPr>
      </p:pic>
    </p:spTree>
    <p:extLst>
      <p:ext uri="{BB962C8B-B14F-4D97-AF65-F5344CB8AC3E}">
        <p14:creationId xmlns:p14="http://schemas.microsoft.com/office/powerpoint/2010/main" val="708312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D8C707F-61A2-0DA0-882E-461B3ABE6A74}"/>
              </a:ext>
            </a:extLst>
          </p:cNvPr>
          <p:cNvSpPr>
            <a:spLocks noGrp="1"/>
          </p:cNvSpPr>
          <p:nvPr>
            <p:ph idx="1"/>
          </p:nvPr>
        </p:nvSpPr>
        <p:spPr>
          <a:xfrm>
            <a:off x="1005846" y="1499692"/>
            <a:ext cx="11041200" cy="4464000"/>
          </a:xfrm>
        </p:spPr>
        <p:txBody>
          <a:bodyPr vert="horz" lIns="91440" tIns="45720" rIns="91440" bIns="45720" rtlCol="0" anchor="t">
            <a:normAutofit/>
          </a:bodyPr>
          <a:lstStyle/>
          <a:p>
            <a:r>
              <a:rPr lang="nl-BE" noProof="0" err="1">
                <a:latin typeface="Arial"/>
                <a:cs typeface="Arial"/>
              </a:rPr>
              <a:t>ESPHome</a:t>
            </a:r>
            <a:r>
              <a:rPr lang="nl-BE" noProof="0">
                <a:latin typeface="Arial"/>
                <a:cs typeface="Arial"/>
              </a:rPr>
              <a:t> updaten</a:t>
            </a:r>
            <a:endParaRPr lang="nl-BE" noProof="0">
              <a:cs typeface="Arial"/>
            </a:endParaRPr>
          </a:p>
          <a:p>
            <a:endParaRPr lang="nl-BE" noProof="0">
              <a:latin typeface="Arial"/>
              <a:cs typeface="Arial"/>
            </a:endParaRPr>
          </a:p>
          <a:p>
            <a:endParaRPr lang="nl-BE" noProof="0">
              <a:latin typeface="Arial"/>
              <a:cs typeface="Arial"/>
            </a:endParaRPr>
          </a:p>
          <a:p>
            <a:r>
              <a:rPr lang="nl-BE" noProof="0">
                <a:latin typeface="Arial"/>
                <a:cs typeface="Arial"/>
              </a:rPr>
              <a:t>Sensoren/actuatoren hergebruiken</a:t>
            </a:r>
          </a:p>
          <a:p>
            <a:endParaRPr lang="nl-BE" noProof="0">
              <a:latin typeface="Arial"/>
              <a:cs typeface="Arial"/>
            </a:endParaRPr>
          </a:p>
          <a:p>
            <a:endParaRPr lang="nl-BE" noProof="0">
              <a:latin typeface="Arial"/>
              <a:cs typeface="Arial"/>
            </a:endParaRPr>
          </a:p>
          <a:p>
            <a:r>
              <a:rPr lang="nl-BE" noProof="0">
                <a:latin typeface="Arial"/>
                <a:cs typeface="Arial"/>
              </a:rPr>
              <a:t>Voedingsstoffen </a:t>
            </a:r>
            <a:endParaRPr lang="nl-BE" noProof="0">
              <a:cs typeface="Arial"/>
            </a:endParaRPr>
          </a:p>
          <a:p>
            <a:endParaRPr lang="nl-BE" noProof="0">
              <a:latin typeface="Arial"/>
              <a:cs typeface="Arial"/>
            </a:endParaRPr>
          </a:p>
          <a:p>
            <a:endParaRPr lang="nl-BE" noProof="0">
              <a:latin typeface="Arial"/>
              <a:cs typeface="Arial"/>
            </a:endParaRPr>
          </a:p>
        </p:txBody>
      </p:sp>
      <p:sp>
        <p:nvSpPr>
          <p:cNvPr id="4" name="Slide Number Placeholder 3">
            <a:extLst>
              <a:ext uri="{FF2B5EF4-FFF2-40B4-BE49-F238E27FC236}">
                <a16:creationId xmlns:a16="http://schemas.microsoft.com/office/drawing/2014/main" id="{3F95961E-8731-1FD0-5B33-B4F7EA56860B}"/>
              </a:ext>
            </a:extLst>
          </p:cNvPr>
          <p:cNvSpPr>
            <a:spLocks noGrp="1"/>
          </p:cNvSpPr>
          <p:nvPr>
            <p:ph type="sldNum" sz="quarter" idx="12"/>
          </p:nvPr>
        </p:nvSpPr>
        <p:spPr/>
        <p:txBody>
          <a:bodyPr/>
          <a:lstStyle/>
          <a:p>
            <a:fld id="{0A297500-7527-634B-90F4-69D0994C32B4}" type="slidenum">
              <a:rPr lang="nl-BE" noProof="0" smtClean="0"/>
              <a:t>73</a:t>
            </a:fld>
            <a:endParaRPr lang="nl-BE" noProof="0"/>
          </a:p>
        </p:txBody>
      </p:sp>
      <p:sp>
        <p:nvSpPr>
          <p:cNvPr id="7" name="Title 6">
            <a:extLst>
              <a:ext uri="{FF2B5EF4-FFF2-40B4-BE49-F238E27FC236}">
                <a16:creationId xmlns:a16="http://schemas.microsoft.com/office/drawing/2014/main" id="{2E09FE00-2D92-B0F1-8D55-1CBFBB61AEB2}"/>
              </a:ext>
            </a:extLst>
          </p:cNvPr>
          <p:cNvSpPr>
            <a:spLocks noGrp="1"/>
          </p:cNvSpPr>
          <p:nvPr>
            <p:ph type="title"/>
          </p:nvPr>
        </p:nvSpPr>
        <p:spPr/>
        <p:txBody>
          <a:bodyPr>
            <a:normAutofit fontScale="90000"/>
          </a:bodyPr>
          <a:lstStyle/>
          <a:p>
            <a:r>
              <a:rPr lang="nl-BE" b="1" noProof="0">
                <a:latin typeface="Arial"/>
                <a:cs typeface="Arial"/>
              </a:rPr>
              <a:t>Aanpassingen en voordelen van het oud systeem</a:t>
            </a:r>
            <a:endParaRPr lang="nl-BE" b="1" noProof="0">
              <a:cs typeface="Arial"/>
            </a:endParaRPr>
          </a:p>
        </p:txBody>
      </p:sp>
      <p:pic>
        <p:nvPicPr>
          <p:cNvPr id="3" name="Picture 2" descr="A black rectangular object with wires&#10;&#10;Description automatically generated">
            <a:extLst>
              <a:ext uri="{FF2B5EF4-FFF2-40B4-BE49-F238E27FC236}">
                <a16:creationId xmlns:a16="http://schemas.microsoft.com/office/drawing/2014/main" id="{6564F6C7-DA75-1C9B-555A-E9549F8FDFB5}"/>
              </a:ext>
            </a:extLst>
          </p:cNvPr>
          <p:cNvPicPr>
            <a:picLocks noChangeAspect="1"/>
          </p:cNvPicPr>
          <p:nvPr/>
        </p:nvPicPr>
        <p:blipFill>
          <a:blip r:embed="rId3"/>
          <a:stretch>
            <a:fillRect/>
          </a:stretch>
        </p:blipFill>
        <p:spPr>
          <a:xfrm>
            <a:off x="6525871" y="2412856"/>
            <a:ext cx="1668237" cy="1539218"/>
          </a:xfrm>
          <a:prstGeom prst="rect">
            <a:avLst/>
          </a:prstGeom>
        </p:spPr>
      </p:pic>
      <p:pic>
        <p:nvPicPr>
          <p:cNvPr id="2" name="Picture 1" descr="File:Grafana logo.svg - Wikimedia Commons">
            <a:extLst>
              <a:ext uri="{FF2B5EF4-FFF2-40B4-BE49-F238E27FC236}">
                <a16:creationId xmlns:a16="http://schemas.microsoft.com/office/drawing/2014/main" id="{1D6A8825-93D9-3E45-59D2-558539A710A5}"/>
              </a:ext>
            </a:extLst>
          </p:cNvPr>
          <p:cNvPicPr>
            <a:picLocks noChangeAspect="1"/>
          </p:cNvPicPr>
          <p:nvPr/>
        </p:nvPicPr>
        <p:blipFill>
          <a:blip r:embed="rId4"/>
          <a:stretch>
            <a:fillRect/>
          </a:stretch>
        </p:blipFill>
        <p:spPr>
          <a:xfrm>
            <a:off x="4368056" y="1204993"/>
            <a:ext cx="1424820" cy="1401875"/>
          </a:xfrm>
          <a:prstGeom prst="rect">
            <a:avLst/>
          </a:prstGeom>
        </p:spPr>
      </p:pic>
      <p:pic>
        <p:nvPicPr>
          <p:cNvPr id="5" name="Picture 4" descr="All plant nutrients are essential for optimal growth - Kekkilä Professional">
            <a:extLst>
              <a:ext uri="{FF2B5EF4-FFF2-40B4-BE49-F238E27FC236}">
                <a16:creationId xmlns:a16="http://schemas.microsoft.com/office/drawing/2014/main" id="{4F815616-37CC-D004-C721-07C001885124}"/>
              </a:ext>
            </a:extLst>
          </p:cNvPr>
          <p:cNvPicPr>
            <a:picLocks noChangeAspect="1"/>
          </p:cNvPicPr>
          <p:nvPr/>
        </p:nvPicPr>
        <p:blipFill>
          <a:blip r:embed="rId5"/>
          <a:stretch>
            <a:fillRect/>
          </a:stretch>
        </p:blipFill>
        <p:spPr>
          <a:xfrm>
            <a:off x="3943326" y="3803059"/>
            <a:ext cx="2029581" cy="2014245"/>
          </a:xfrm>
          <a:prstGeom prst="rect">
            <a:avLst/>
          </a:prstGeom>
        </p:spPr>
      </p:pic>
    </p:spTree>
    <p:extLst>
      <p:ext uri="{BB962C8B-B14F-4D97-AF65-F5344CB8AC3E}">
        <p14:creationId xmlns:p14="http://schemas.microsoft.com/office/powerpoint/2010/main" val="1003423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5999" y="838112"/>
            <a:ext cx="7888253" cy="2407394"/>
          </a:xfrm>
        </p:spPr>
        <p:txBody>
          <a:bodyPr/>
          <a:lstStyle/>
          <a:p>
            <a:r>
              <a:rPr lang="nl-BE" b="1" noProof="0">
                <a:latin typeface="Arial"/>
                <a:cs typeface="Arial"/>
              </a:rPr>
              <a:t>Progressie oud systeem</a:t>
            </a:r>
            <a:endParaRPr lang="nl-BE" b="1" noProof="0">
              <a:cs typeface="Arial"/>
            </a:endParaRPr>
          </a:p>
        </p:txBody>
      </p:sp>
      <p:sp>
        <p:nvSpPr>
          <p:cNvPr id="5" name="Text Placeholder 4">
            <a:extLst>
              <a:ext uri="{FF2B5EF4-FFF2-40B4-BE49-F238E27FC236}">
                <a16:creationId xmlns:a16="http://schemas.microsoft.com/office/drawing/2014/main" id="{A3A400FE-86E9-AC23-BBDD-66A87E8F782F}"/>
              </a:ext>
            </a:extLst>
          </p:cNvPr>
          <p:cNvSpPr>
            <a:spLocks noGrp="1"/>
          </p:cNvSpPr>
          <p:nvPr>
            <p:ph type="body" idx="1"/>
          </p:nvPr>
        </p:nvSpPr>
        <p:spPr/>
        <p:txBody>
          <a:bodyPr vert="horz" lIns="0" tIns="0" rIns="0" bIns="0" rtlCol="0" anchor="t">
            <a:normAutofit/>
          </a:bodyPr>
          <a:lstStyle/>
          <a:p>
            <a:r>
              <a:rPr lang="nl-BE" noProof="0">
                <a:latin typeface="Arial"/>
                <a:cs typeface="Arial"/>
              </a:rPr>
              <a:t>Vaststellingen</a:t>
            </a:r>
            <a:endParaRPr lang="nl-BE" noProof="0"/>
          </a:p>
        </p:txBody>
      </p:sp>
      <p:sp>
        <p:nvSpPr>
          <p:cNvPr id="3" name="Tijdelijke aanduiding voor dianummer 2"/>
          <p:cNvSpPr>
            <a:spLocks noGrp="1"/>
          </p:cNvSpPr>
          <p:nvPr>
            <p:ph type="sldNum" sz="quarter" idx="12"/>
          </p:nvPr>
        </p:nvSpPr>
        <p:spPr/>
        <p:txBody>
          <a:bodyPr/>
          <a:lstStyle/>
          <a:p>
            <a:fld id="{0A297500-7527-634B-90F4-69D0994C32B4}" type="slidenum">
              <a:rPr lang="nl-BE" noProof="0" smtClean="0"/>
              <a:t>74</a:t>
            </a:fld>
            <a:endParaRPr lang="nl-BE" noProof="0"/>
          </a:p>
        </p:txBody>
      </p:sp>
      <p:sp>
        <p:nvSpPr>
          <p:cNvPr id="6" name="Picture Placeholder 5">
            <a:extLst>
              <a:ext uri="{FF2B5EF4-FFF2-40B4-BE49-F238E27FC236}">
                <a16:creationId xmlns:a16="http://schemas.microsoft.com/office/drawing/2014/main" id="{3802FFE1-8198-ACD2-9403-7DEB6CDEFB2D}"/>
              </a:ext>
            </a:extLst>
          </p:cNvPr>
          <p:cNvSpPr>
            <a:spLocks noGrp="1"/>
          </p:cNvSpPr>
          <p:nvPr>
            <p:ph type="pic" sz="quarter" idx="13"/>
          </p:nvPr>
        </p:nvSpPr>
        <p:spPr/>
        <p:txBody>
          <a:bodyPr/>
          <a:lstStyle/>
          <a:p>
            <a:endParaRPr lang="nl-BE" noProof="0"/>
          </a:p>
        </p:txBody>
      </p:sp>
      <p:sp>
        <p:nvSpPr>
          <p:cNvPr id="7" name="Picture Placeholder 6">
            <a:extLst>
              <a:ext uri="{FF2B5EF4-FFF2-40B4-BE49-F238E27FC236}">
                <a16:creationId xmlns:a16="http://schemas.microsoft.com/office/drawing/2014/main" id="{A99F7A88-A76D-07D2-9A43-080ECB679865}"/>
              </a:ext>
            </a:extLst>
          </p:cNvPr>
          <p:cNvSpPr>
            <a:spLocks noGrp="1"/>
          </p:cNvSpPr>
          <p:nvPr>
            <p:ph type="pic" sz="quarter" idx="14"/>
          </p:nvPr>
        </p:nvSpPr>
        <p:spPr/>
        <p:txBody>
          <a:bodyPr/>
          <a:lstStyle/>
          <a:p>
            <a:endParaRPr lang="nl-BE" noProof="0"/>
          </a:p>
        </p:txBody>
      </p:sp>
    </p:spTree>
    <p:extLst>
      <p:ext uri="{BB962C8B-B14F-4D97-AF65-F5344CB8AC3E}">
        <p14:creationId xmlns:p14="http://schemas.microsoft.com/office/powerpoint/2010/main" val="2905340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6D5DF1-78BD-A447-DAE6-9FDC5A226C83}"/>
              </a:ext>
            </a:extLst>
          </p:cNvPr>
          <p:cNvSpPr>
            <a:spLocks noGrp="1"/>
          </p:cNvSpPr>
          <p:nvPr>
            <p:ph idx="1"/>
          </p:nvPr>
        </p:nvSpPr>
        <p:spPr>
          <a:xfrm>
            <a:off x="572976" y="1398265"/>
            <a:ext cx="11041200" cy="4464000"/>
          </a:xfrm>
        </p:spPr>
        <p:txBody>
          <a:bodyPr vert="horz" lIns="91440" tIns="45720" rIns="91440" bIns="45720" rtlCol="0" anchor="t">
            <a:normAutofit/>
          </a:bodyPr>
          <a:lstStyle/>
          <a:p>
            <a:r>
              <a:rPr lang="nl-BE" noProof="0">
                <a:latin typeface="Arial"/>
                <a:cs typeface="Arial"/>
              </a:rPr>
              <a:t>Geïsoleerd systeem</a:t>
            </a:r>
            <a:endParaRPr lang="nl-BE" noProof="0"/>
          </a:p>
          <a:p>
            <a:endParaRPr lang="nl-BE" noProof="0">
              <a:latin typeface="Arial"/>
              <a:cs typeface="Arial"/>
            </a:endParaRPr>
          </a:p>
          <a:p>
            <a:r>
              <a:rPr lang="nl-BE" noProof="0">
                <a:latin typeface="Arial"/>
                <a:cs typeface="Arial"/>
              </a:rPr>
              <a:t>Water staat stil door fout bij mixer</a:t>
            </a:r>
            <a:endParaRPr lang="nl-BE" noProof="0">
              <a:cs typeface="Arial"/>
            </a:endParaRPr>
          </a:p>
          <a:p>
            <a:pPr lvl="1">
              <a:buFont typeface="Courier New"/>
              <a:buChar char="o"/>
            </a:pPr>
            <a:endParaRPr lang="nl-BE" noProof="0">
              <a:cs typeface="Arial"/>
            </a:endParaRPr>
          </a:p>
          <a:p>
            <a:r>
              <a:rPr lang="nl-BE" noProof="0">
                <a:latin typeface="Arial"/>
                <a:cs typeface="Arial"/>
              </a:rPr>
              <a:t>Minder goede waterverdeling</a:t>
            </a:r>
            <a:endParaRPr lang="nl-BE" noProof="0">
              <a:cs typeface="Arial"/>
            </a:endParaRPr>
          </a:p>
          <a:p>
            <a:endParaRPr lang="nl-BE" noProof="0">
              <a:latin typeface="Arial"/>
              <a:cs typeface="Arial"/>
            </a:endParaRPr>
          </a:p>
          <a:p>
            <a:r>
              <a:rPr lang="nl-BE" noProof="0">
                <a:latin typeface="Arial"/>
                <a:cs typeface="Arial"/>
              </a:rPr>
              <a:t>Behandelbaar</a:t>
            </a:r>
            <a:endParaRPr lang="nl-BE" noProof="0">
              <a:cs typeface="Arial"/>
            </a:endParaRPr>
          </a:p>
          <a:p>
            <a:pPr lvl="1">
              <a:buFont typeface="Courier New"/>
              <a:buChar char="o"/>
            </a:pPr>
            <a:r>
              <a:rPr lang="nl-BE" noProof="0">
                <a:latin typeface="Arial"/>
                <a:cs typeface="Arial"/>
              </a:rPr>
              <a:t> Afhankelijk van factoren</a:t>
            </a:r>
            <a:endParaRPr lang="nl-BE" noProof="0">
              <a:cs typeface="Arial"/>
            </a:endParaRPr>
          </a:p>
          <a:p>
            <a:pPr marL="0" indent="0">
              <a:buNone/>
            </a:pPr>
            <a:endParaRPr lang="nl-BE" noProof="0">
              <a:cs typeface="Arial"/>
            </a:endParaRPr>
          </a:p>
          <a:p>
            <a:endParaRPr lang="nl-BE" noProof="0">
              <a:cs typeface="Arial"/>
            </a:endParaRPr>
          </a:p>
        </p:txBody>
      </p:sp>
      <p:sp>
        <p:nvSpPr>
          <p:cNvPr id="3" name="Slide Number Placeholder 2">
            <a:extLst>
              <a:ext uri="{FF2B5EF4-FFF2-40B4-BE49-F238E27FC236}">
                <a16:creationId xmlns:a16="http://schemas.microsoft.com/office/drawing/2014/main" id="{C0157184-47CE-C771-F8A7-AF9C89F3A2B2}"/>
              </a:ext>
            </a:extLst>
          </p:cNvPr>
          <p:cNvSpPr>
            <a:spLocks noGrp="1"/>
          </p:cNvSpPr>
          <p:nvPr>
            <p:ph type="sldNum" sz="quarter" idx="12"/>
          </p:nvPr>
        </p:nvSpPr>
        <p:spPr/>
        <p:txBody>
          <a:bodyPr/>
          <a:lstStyle/>
          <a:p>
            <a:fld id="{0A297500-7527-634B-90F4-69D0994C32B4}" type="slidenum">
              <a:rPr lang="nl-BE" noProof="0" smtClean="0"/>
              <a:t>75</a:t>
            </a:fld>
            <a:endParaRPr lang="nl-BE" noProof="0"/>
          </a:p>
        </p:txBody>
      </p:sp>
      <p:sp>
        <p:nvSpPr>
          <p:cNvPr id="4" name="Title 3">
            <a:extLst>
              <a:ext uri="{FF2B5EF4-FFF2-40B4-BE49-F238E27FC236}">
                <a16:creationId xmlns:a16="http://schemas.microsoft.com/office/drawing/2014/main" id="{5CB0CB43-EB34-973B-A606-5EA7FAFC3FBA}"/>
              </a:ext>
            </a:extLst>
          </p:cNvPr>
          <p:cNvSpPr>
            <a:spLocks noGrp="1"/>
          </p:cNvSpPr>
          <p:nvPr>
            <p:ph type="title"/>
          </p:nvPr>
        </p:nvSpPr>
        <p:spPr>
          <a:xfrm>
            <a:off x="287676" y="248225"/>
            <a:ext cx="11041200" cy="1152000"/>
          </a:xfrm>
        </p:spPr>
        <p:txBody>
          <a:bodyPr/>
          <a:lstStyle/>
          <a:p>
            <a:r>
              <a:rPr lang="nl-BE" b="1" noProof="0">
                <a:latin typeface="Arial"/>
                <a:cs typeface="Arial"/>
              </a:rPr>
              <a:t>Algen, ziektes en schimmels</a:t>
            </a:r>
            <a:endParaRPr lang="nl-BE" b="1" noProof="0">
              <a:cs typeface="Arial"/>
            </a:endParaRPr>
          </a:p>
        </p:txBody>
      </p:sp>
      <p:pic>
        <p:nvPicPr>
          <p:cNvPr id="5" name="Picture 4" descr="A close up of a plant&#10;&#10;Description automatically generated">
            <a:extLst>
              <a:ext uri="{FF2B5EF4-FFF2-40B4-BE49-F238E27FC236}">
                <a16:creationId xmlns:a16="http://schemas.microsoft.com/office/drawing/2014/main" id="{F3CC3A36-05A0-2473-FEDD-B09A2113F340}"/>
              </a:ext>
            </a:extLst>
          </p:cNvPr>
          <p:cNvPicPr>
            <a:picLocks noChangeAspect="1"/>
          </p:cNvPicPr>
          <p:nvPr/>
        </p:nvPicPr>
        <p:blipFill>
          <a:blip r:embed="rId2"/>
          <a:stretch>
            <a:fillRect/>
          </a:stretch>
        </p:blipFill>
        <p:spPr>
          <a:xfrm>
            <a:off x="7517910" y="7796"/>
            <a:ext cx="4675119" cy="6203386"/>
          </a:xfrm>
          <a:prstGeom prst="rect">
            <a:avLst/>
          </a:prstGeom>
        </p:spPr>
      </p:pic>
    </p:spTree>
    <p:extLst>
      <p:ext uri="{BB962C8B-B14F-4D97-AF65-F5344CB8AC3E}">
        <p14:creationId xmlns:p14="http://schemas.microsoft.com/office/powerpoint/2010/main" val="14726024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ackage with a green sprig of a plant&#10;&#10;Description automatically generated">
            <a:extLst>
              <a:ext uri="{FF2B5EF4-FFF2-40B4-BE49-F238E27FC236}">
                <a16:creationId xmlns:a16="http://schemas.microsoft.com/office/drawing/2014/main" id="{95779713-2FC4-C220-E335-22DD15CDA161}"/>
              </a:ext>
            </a:extLst>
          </p:cNvPr>
          <p:cNvPicPr>
            <a:picLocks noChangeAspect="1"/>
          </p:cNvPicPr>
          <p:nvPr/>
        </p:nvPicPr>
        <p:blipFill>
          <a:blip r:embed="rId2"/>
          <a:srcRect t="25545" r="4" b="2703"/>
          <a:stretch/>
        </p:blipFill>
        <p:spPr>
          <a:xfrm>
            <a:off x="1" y="1"/>
            <a:ext cx="2970465" cy="3383279"/>
          </a:xfrm>
          <a:prstGeom prst="rect">
            <a:avLst/>
          </a:prstGeom>
        </p:spPr>
      </p:pic>
      <p:pic>
        <p:nvPicPr>
          <p:cNvPr id="6" name="Picture 5" descr="A package of herbs on a table&#10;&#10;Description automatically generated">
            <a:extLst>
              <a:ext uri="{FF2B5EF4-FFF2-40B4-BE49-F238E27FC236}">
                <a16:creationId xmlns:a16="http://schemas.microsoft.com/office/drawing/2014/main" id="{2E0D34EE-D008-EC1E-1FC2-CA3BA320EB66}"/>
              </a:ext>
            </a:extLst>
          </p:cNvPr>
          <p:cNvPicPr>
            <a:picLocks noChangeAspect="1"/>
          </p:cNvPicPr>
          <p:nvPr/>
        </p:nvPicPr>
        <p:blipFill>
          <a:blip r:embed="rId3"/>
          <a:srcRect t="7" r="-4" b="-4"/>
          <a:stretch/>
        </p:blipFill>
        <p:spPr>
          <a:xfrm>
            <a:off x="3072956" y="10"/>
            <a:ext cx="2970465" cy="3383268"/>
          </a:xfrm>
          <a:prstGeom prst="rect">
            <a:avLst/>
          </a:prstGeom>
        </p:spPr>
      </p:pic>
      <p:pic>
        <p:nvPicPr>
          <p:cNvPr id="7" name="Picture 6" descr="A package of herbs&#10;&#10;Description automatically generated">
            <a:extLst>
              <a:ext uri="{FF2B5EF4-FFF2-40B4-BE49-F238E27FC236}">
                <a16:creationId xmlns:a16="http://schemas.microsoft.com/office/drawing/2014/main" id="{07896FB6-15E9-13A2-5E21-AFEF89148C3D}"/>
              </a:ext>
            </a:extLst>
          </p:cNvPr>
          <p:cNvPicPr>
            <a:picLocks noChangeAspect="1"/>
          </p:cNvPicPr>
          <p:nvPr/>
        </p:nvPicPr>
        <p:blipFill>
          <a:blip r:embed="rId4"/>
          <a:srcRect t="3180" r="-1" b="11150"/>
          <a:stretch/>
        </p:blipFill>
        <p:spPr>
          <a:xfrm>
            <a:off x="6145909" y="10"/>
            <a:ext cx="2971800" cy="3383268"/>
          </a:xfrm>
          <a:prstGeom prst="rect">
            <a:avLst/>
          </a:prstGeom>
        </p:spPr>
      </p:pic>
      <p:pic>
        <p:nvPicPr>
          <p:cNvPr id="9" name="Picture 8" descr="A package of basil seeds&#10;&#10;Description automatically generated">
            <a:extLst>
              <a:ext uri="{FF2B5EF4-FFF2-40B4-BE49-F238E27FC236}">
                <a16:creationId xmlns:a16="http://schemas.microsoft.com/office/drawing/2014/main" id="{A17817BD-A6F8-1DFD-E7E7-F7A2E8667D5D}"/>
              </a:ext>
            </a:extLst>
          </p:cNvPr>
          <p:cNvPicPr>
            <a:picLocks noChangeAspect="1"/>
          </p:cNvPicPr>
          <p:nvPr/>
        </p:nvPicPr>
        <p:blipFill>
          <a:blip r:embed="rId5"/>
          <a:srcRect r="614" b="1"/>
          <a:stretch/>
        </p:blipFill>
        <p:spPr>
          <a:xfrm>
            <a:off x="9220200" y="10"/>
            <a:ext cx="2971800" cy="3383268"/>
          </a:xfrm>
          <a:prstGeom prst="rect">
            <a:avLst/>
          </a:prstGeom>
        </p:spPr>
      </p:pic>
      <p:pic>
        <p:nvPicPr>
          <p:cNvPr id="5" name="Content Placeholder 4" descr="A close up of a book&#10;&#10;Description automatically generated">
            <a:extLst>
              <a:ext uri="{FF2B5EF4-FFF2-40B4-BE49-F238E27FC236}">
                <a16:creationId xmlns:a16="http://schemas.microsoft.com/office/drawing/2014/main" id="{E3F4CE0D-5CFB-F3D0-8865-5488700CAF76}"/>
              </a:ext>
            </a:extLst>
          </p:cNvPr>
          <p:cNvPicPr>
            <a:picLocks noChangeAspect="1"/>
          </p:cNvPicPr>
          <p:nvPr/>
        </p:nvPicPr>
        <p:blipFill>
          <a:blip r:embed="rId6"/>
          <a:srcRect t="16722" r="3" b="14373"/>
          <a:stretch/>
        </p:blipFill>
        <p:spPr>
          <a:xfrm>
            <a:off x="-1017" y="3474720"/>
            <a:ext cx="2970465" cy="3383280"/>
          </a:xfrm>
          <a:prstGeom prst="rect">
            <a:avLst/>
          </a:prstGeom>
        </p:spPr>
      </p:pic>
      <p:sp>
        <p:nvSpPr>
          <p:cNvPr id="13" name="Rectangle 12">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1D8DB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F5EACAA-69B6-6C2F-6518-E17937D1F304}"/>
              </a:ext>
            </a:extLst>
          </p:cNvPr>
          <p:cNvSpPr>
            <a:spLocks noGrp="1"/>
          </p:cNvSpPr>
          <p:nvPr>
            <p:ph type="title"/>
          </p:nvPr>
        </p:nvSpPr>
        <p:spPr>
          <a:xfrm>
            <a:off x="6647961" y="4033734"/>
            <a:ext cx="5193748" cy="637124"/>
          </a:xfrm>
        </p:spPr>
        <p:txBody>
          <a:bodyPr vert="horz" lIns="91440" tIns="45720" rIns="91440" bIns="45720" rtlCol="0" anchor="ctr" anchorCtr="0">
            <a:noAutofit/>
          </a:bodyPr>
          <a:lstStyle/>
          <a:p>
            <a:pPr>
              <a:lnSpc>
                <a:spcPct val="90000"/>
              </a:lnSpc>
            </a:pPr>
            <a:r>
              <a:rPr lang="nl-BE" sz="3200" b="1" noProof="0">
                <a:solidFill>
                  <a:srgbClr val="FFFFFF"/>
                </a:solidFill>
                <a:latin typeface="Arial"/>
                <a:cs typeface="Arial"/>
              </a:rPr>
              <a:t>Gezaaide zaadjes</a:t>
            </a:r>
            <a:endParaRPr lang="nl-BE" sz="3200" b="1" kern="1200" noProof="0">
              <a:solidFill>
                <a:srgbClr val="FFFFFF"/>
              </a:solidFill>
              <a:latin typeface="+mj-lt"/>
              <a:cs typeface="Arial"/>
            </a:endParaRPr>
          </a:p>
        </p:txBody>
      </p:sp>
      <p:pic>
        <p:nvPicPr>
          <p:cNvPr id="10" name="Picture 9" descr="A close up of a leaf&#10;&#10;Description automatically generated">
            <a:extLst>
              <a:ext uri="{FF2B5EF4-FFF2-40B4-BE49-F238E27FC236}">
                <a16:creationId xmlns:a16="http://schemas.microsoft.com/office/drawing/2014/main" id="{794AF14C-1C92-A9DA-66FE-E9EDBF3D73EF}"/>
              </a:ext>
            </a:extLst>
          </p:cNvPr>
          <p:cNvPicPr>
            <a:picLocks noChangeAspect="1"/>
          </p:cNvPicPr>
          <p:nvPr/>
        </p:nvPicPr>
        <p:blipFill>
          <a:blip r:embed="rId7"/>
          <a:srcRect t="4531" r="2" b="20299"/>
          <a:stretch/>
        </p:blipFill>
        <p:spPr>
          <a:xfrm>
            <a:off x="3059902" y="3474719"/>
            <a:ext cx="2970466" cy="3383280"/>
          </a:xfrm>
          <a:prstGeom prst="rect">
            <a:avLst/>
          </a:prstGeom>
        </p:spPr>
      </p:pic>
      <p:sp>
        <p:nvSpPr>
          <p:cNvPr id="16" name="Content Placeholder 13">
            <a:extLst>
              <a:ext uri="{FF2B5EF4-FFF2-40B4-BE49-F238E27FC236}">
                <a16:creationId xmlns:a16="http://schemas.microsoft.com/office/drawing/2014/main" id="{957D6CC1-F5F4-1320-F9CD-42310DF07E81}"/>
              </a:ext>
            </a:extLst>
          </p:cNvPr>
          <p:cNvSpPr>
            <a:spLocks noGrp="1"/>
          </p:cNvSpPr>
          <p:nvPr>
            <p:ph idx="1"/>
          </p:nvPr>
        </p:nvSpPr>
        <p:spPr>
          <a:xfrm>
            <a:off x="7280725" y="4745047"/>
            <a:ext cx="1390534" cy="1797808"/>
          </a:xfrm>
        </p:spPr>
        <p:txBody>
          <a:bodyPr vert="horz" lIns="91440" tIns="45720" rIns="91440" bIns="45720" rtlCol="0" anchor="t">
            <a:normAutofit/>
          </a:bodyPr>
          <a:lstStyle/>
          <a:p>
            <a:pPr>
              <a:lnSpc>
                <a:spcPct val="90000"/>
              </a:lnSpc>
              <a:buFont typeface="Arial" panose="020B0604020202020204" pitchFamily="34" charset="0"/>
              <a:buChar char="•"/>
            </a:pPr>
            <a:r>
              <a:rPr lang="nl-BE" sz="1800" noProof="0">
                <a:solidFill>
                  <a:srgbClr val="FFFFFF"/>
                </a:solidFill>
                <a:latin typeface="+mn-lt"/>
                <a:cs typeface="Arial"/>
              </a:rPr>
              <a:t>Dille</a:t>
            </a:r>
            <a:endParaRPr lang="nl-BE" noProof="0">
              <a:solidFill>
                <a:srgbClr val="FFFFFF"/>
              </a:solidFill>
              <a:cs typeface="Arial" charset="0"/>
            </a:endParaRPr>
          </a:p>
          <a:p>
            <a:pPr>
              <a:lnSpc>
                <a:spcPct val="90000"/>
              </a:lnSpc>
              <a:buFont typeface="Arial" panose="020B0604020202020204" pitchFamily="34" charset="0"/>
              <a:buChar char="•"/>
            </a:pPr>
            <a:r>
              <a:rPr lang="nl-BE" sz="1800" noProof="0">
                <a:solidFill>
                  <a:srgbClr val="FFFFFF"/>
                </a:solidFill>
                <a:latin typeface="+mn-lt"/>
                <a:cs typeface="Arial"/>
              </a:rPr>
              <a:t>Bieslook</a:t>
            </a:r>
          </a:p>
          <a:p>
            <a:pPr>
              <a:lnSpc>
                <a:spcPct val="90000"/>
              </a:lnSpc>
              <a:buFont typeface="Arial" panose="020B0604020202020204" pitchFamily="34" charset="0"/>
              <a:buChar char="•"/>
            </a:pPr>
            <a:r>
              <a:rPr lang="nl-BE" sz="1800" noProof="0">
                <a:solidFill>
                  <a:srgbClr val="FFFFFF"/>
                </a:solidFill>
                <a:latin typeface="+mn-lt"/>
                <a:cs typeface="Arial"/>
              </a:rPr>
              <a:t>Marjolein</a:t>
            </a:r>
          </a:p>
          <a:p>
            <a:pPr>
              <a:lnSpc>
                <a:spcPct val="90000"/>
              </a:lnSpc>
              <a:buFont typeface="Arial" panose="020B0604020202020204" pitchFamily="34" charset="0"/>
              <a:buChar char="•"/>
            </a:pPr>
            <a:endParaRPr lang="nl-BE" sz="1800" noProof="0">
              <a:solidFill>
                <a:srgbClr val="FFFFFF"/>
              </a:solidFill>
              <a:latin typeface="+mn-lt"/>
              <a:cs typeface="Arial"/>
            </a:endParaRPr>
          </a:p>
        </p:txBody>
      </p:sp>
      <p:sp>
        <p:nvSpPr>
          <p:cNvPr id="3" name="Slide Number Placeholder 2">
            <a:extLst>
              <a:ext uri="{FF2B5EF4-FFF2-40B4-BE49-F238E27FC236}">
                <a16:creationId xmlns:a16="http://schemas.microsoft.com/office/drawing/2014/main" id="{95608FD3-2546-BF30-552D-DFCCC98EF345}"/>
              </a:ext>
            </a:extLst>
          </p:cNvPr>
          <p:cNvSpPr>
            <a:spLocks noGrp="1"/>
          </p:cNvSpPr>
          <p:nvPr>
            <p:ph type="sldNum" sz="quarter" idx="12"/>
          </p:nvPr>
        </p:nvSpPr>
        <p:spPr>
          <a:xfrm>
            <a:off x="10740788" y="6312958"/>
            <a:ext cx="613012" cy="365125"/>
          </a:xfrm>
        </p:spPr>
        <p:txBody>
          <a:bodyPr vert="horz" lIns="91440" tIns="45720" rIns="91440" bIns="45720" rtlCol="0" anchor="ctr">
            <a:normAutofit/>
          </a:bodyPr>
          <a:lstStyle/>
          <a:p>
            <a:pPr algn="r">
              <a:spcAft>
                <a:spcPts val="600"/>
              </a:spcAft>
            </a:pPr>
            <a:fld id="{0A297500-7527-634B-90F4-69D0994C32B4}" type="slidenum">
              <a:rPr lang="nl-BE" sz="1200" noProof="0" smtClean="0">
                <a:solidFill>
                  <a:srgbClr val="FFFFFF"/>
                </a:solidFill>
                <a:latin typeface="+mn-lt"/>
              </a:rPr>
              <a:pPr algn="r">
                <a:spcAft>
                  <a:spcPts val="600"/>
                </a:spcAft>
              </a:pPr>
              <a:t>76</a:t>
            </a:fld>
            <a:endParaRPr lang="nl-BE" sz="1200" noProof="0">
              <a:solidFill>
                <a:srgbClr val="FFFFFF"/>
              </a:solidFill>
              <a:latin typeface="+mn-lt"/>
            </a:endParaRPr>
          </a:p>
        </p:txBody>
      </p:sp>
      <p:sp>
        <p:nvSpPr>
          <p:cNvPr id="11" name="Content Placeholder 13">
            <a:extLst>
              <a:ext uri="{FF2B5EF4-FFF2-40B4-BE49-F238E27FC236}">
                <a16:creationId xmlns:a16="http://schemas.microsoft.com/office/drawing/2014/main" id="{1C26F754-36AC-8FBC-CCFA-617825E24273}"/>
              </a:ext>
            </a:extLst>
          </p:cNvPr>
          <p:cNvSpPr txBox="1">
            <a:spLocks/>
          </p:cNvSpPr>
          <p:nvPr/>
        </p:nvSpPr>
        <p:spPr>
          <a:xfrm>
            <a:off x="8898510" y="4741140"/>
            <a:ext cx="3021995" cy="1797808"/>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90000"/>
              </a:lnSpc>
              <a:buFont typeface="Arial" panose="020B0604020202020204" pitchFamily="34" charset="0"/>
              <a:buChar char="•"/>
            </a:pPr>
            <a:r>
              <a:rPr lang="nl-BE" sz="1800" noProof="0">
                <a:solidFill>
                  <a:srgbClr val="FFFFFF"/>
                </a:solidFill>
                <a:latin typeface="+mn-lt"/>
                <a:cs typeface="Arial"/>
              </a:rPr>
              <a:t>Basilicum</a:t>
            </a:r>
            <a:endParaRPr lang="nl-BE" noProof="0">
              <a:solidFill>
                <a:srgbClr val="FFFFFF"/>
              </a:solidFill>
              <a:cs typeface="Arial" charset="0"/>
            </a:endParaRPr>
          </a:p>
          <a:p>
            <a:pPr>
              <a:lnSpc>
                <a:spcPct val="90000"/>
              </a:lnSpc>
              <a:buFont typeface="Arial" panose="020B0604020202020204" pitchFamily="34" charset="0"/>
              <a:buChar char="•"/>
            </a:pPr>
            <a:r>
              <a:rPr lang="nl-BE" sz="1800" noProof="0">
                <a:solidFill>
                  <a:srgbClr val="FFFFFF"/>
                </a:solidFill>
                <a:latin typeface="+mn-lt"/>
                <a:cs typeface="Arial"/>
              </a:rPr>
              <a:t>Afrikaantjes</a:t>
            </a:r>
          </a:p>
          <a:p>
            <a:pPr>
              <a:lnSpc>
                <a:spcPct val="90000"/>
              </a:lnSpc>
              <a:buFont typeface="Arial" panose="020B0604020202020204" pitchFamily="34" charset="0"/>
              <a:buChar char="•"/>
            </a:pPr>
            <a:r>
              <a:rPr lang="nl-BE" sz="1800" noProof="0">
                <a:solidFill>
                  <a:srgbClr val="FFFFFF"/>
                </a:solidFill>
                <a:latin typeface="+mn-lt"/>
                <a:cs typeface="Arial"/>
              </a:rPr>
              <a:t>Peterselie</a:t>
            </a:r>
          </a:p>
          <a:p>
            <a:pPr>
              <a:lnSpc>
                <a:spcPct val="90000"/>
              </a:lnSpc>
              <a:buFont typeface="Arial" panose="020B0604020202020204" pitchFamily="34" charset="0"/>
              <a:buChar char="•"/>
            </a:pPr>
            <a:endParaRPr lang="nl-BE" sz="1800" noProof="0">
              <a:solidFill>
                <a:srgbClr val="FFFFFF"/>
              </a:solidFill>
              <a:latin typeface="+mn-lt"/>
              <a:cs typeface="Arial"/>
            </a:endParaRPr>
          </a:p>
        </p:txBody>
      </p:sp>
    </p:spTree>
    <p:extLst>
      <p:ext uri="{BB962C8B-B14F-4D97-AF65-F5344CB8AC3E}">
        <p14:creationId xmlns:p14="http://schemas.microsoft.com/office/powerpoint/2010/main" val="2753184946"/>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022460-7A29-ACDD-57C1-D7AB9A8A447A}"/>
              </a:ext>
            </a:extLst>
          </p:cNvPr>
          <p:cNvSpPr>
            <a:spLocks noGrp="1"/>
          </p:cNvSpPr>
          <p:nvPr>
            <p:ph type="sldNum" sz="quarter" idx="12"/>
          </p:nvPr>
        </p:nvSpPr>
        <p:spPr/>
        <p:txBody>
          <a:bodyPr/>
          <a:lstStyle/>
          <a:p>
            <a:fld id="{0A297500-7527-634B-90F4-69D0994C32B4}" type="slidenum">
              <a:rPr lang="nl-BE" noProof="0" smtClean="0"/>
              <a:t>77</a:t>
            </a:fld>
            <a:endParaRPr lang="nl-BE" noProof="0"/>
          </a:p>
        </p:txBody>
      </p:sp>
      <p:sp>
        <p:nvSpPr>
          <p:cNvPr id="4" name="Title 3">
            <a:extLst>
              <a:ext uri="{FF2B5EF4-FFF2-40B4-BE49-F238E27FC236}">
                <a16:creationId xmlns:a16="http://schemas.microsoft.com/office/drawing/2014/main" id="{11F35DCE-B57C-46A8-14BD-BC000C7B7774}"/>
              </a:ext>
            </a:extLst>
          </p:cNvPr>
          <p:cNvSpPr>
            <a:spLocks noGrp="1"/>
          </p:cNvSpPr>
          <p:nvPr>
            <p:ph type="title"/>
          </p:nvPr>
        </p:nvSpPr>
        <p:spPr/>
        <p:txBody>
          <a:bodyPr/>
          <a:lstStyle/>
          <a:p>
            <a:r>
              <a:rPr lang="nl-BE" b="1" noProof="0">
                <a:latin typeface="Arial"/>
                <a:cs typeface="Arial"/>
              </a:rPr>
              <a:t>Het zaaien/planten</a:t>
            </a:r>
            <a:endParaRPr lang="nl-BE" b="1" noProof="0">
              <a:cs typeface="Arial"/>
            </a:endParaRPr>
          </a:p>
        </p:txBody>
      </p:sp>
      <p:sp>
        <p:nvSpPr>
          <p:cNvPr id="2" name="Content Placeholder 1">
            <a:extLst>
              <a:ext uri="{FF2B5EF4-FFF2-40B4-BE49-F238E27FC236}">
                <a16:creationId xmlns:a16="http://schemas.microsoft.com/office/drawing/2014/main" id="{5C70BC64-CFB5-ACD5-8691-20B230A79011}"/>
              </a:ext>
            </a:extLst>
          </p:cNvPr>
          <p:cNvSpPr>
            <a:spLocks noGrp="1"/>
          </p:cNvSpPr>
          <p:nvPr>
            <p:ph idx="1"/>
          </p:nvPr>
        </p:nvSpPr>
        <p:spPr>
          <a:xfrm>
            <a:off x="895216" y="1735507"/>
            <a:ext cx="11041200" cy="4464000"/>
          </a:xfrm>
        </p:spPr>
        <p:txBody>
          <a:bodyPr vert="horz" lIns="91440" tIns="45720" rIns="91440" bIns="45720" rtlCol="0" anchor="t">
            <a:normAutofit/>
          </a:bodyPr>
          <a:lstStyle/>
          <a:p>
            <a:r>
              <a:rPr lang="nl-BE" noProof="0">
                <a:latin typeface="Arial"/>
                <a:cs typeface="Arial"/>
              </a:rPr>
              <a:t>Meerdere plantjes uitgekomen</a:t>
            </a:r>
          </a:p>
          <a:p>
            <a:r>
              <a:rPr lang="nl-BE" noProof="0">
                <a:latin typeface="Arial"/>
                <a:cs typeface="Arial"/>
              </a:rPr>
              <a:t>Fout sensorbord</a:t>
            </a:r>
          </a:p>
          <a:p>
            <a:endParaRPr lang="nl-BE" noProof="0">
              <a:latin typeface="Arial"/>
              <a:cs typeface="Arial"/>
            </a:endParaRPr>
          </a:p>
          <a:p>
            <a:r>
              <a:rPr lang="nl-BE" noProof="0">
                <a:latin typeface="Arial"/>
                <a:cs typeface="Arial"/>
              </a:rPr>
              <a:t>Er is één deftig dille plantje</a:t>
            </a:r>
          </a:p>
          <a:p>
            <a:endParaRPr lang="nl-BE" noProof="0">
              <a:cs typeface="Arial"/>
            </a:endParaRPr>
          </a:p>
          <a:p>
            <a:r>
              <a:rPr lang="nl-BE" noProof="0">
                <a:solidFill>
                  <a:srgbClr val="FF0000"/>
                </a:solidFill>
                <a:latin typeface="Arial"/>
                <a:cs typeface="Arial"/>
              </a:rPr>
              <a:t>Onze fout: </a:t>
            </a:r>
            <a:endParaRPr lang="nl-BE" noProof="0">
              <a:solidFill>
                <a:srgbClr val="FF0000"/>
              </a:solidFill>
              <a:cs typeface="Arial"/>
            </a:endParaRPr>
          </a:p>
          <a:p>
            <a:pPr lvl="1">
              <a:buFont typeface="Courier New"/>
              <a:buChar char="o"/>
            </a:pPr>
            <a:r>
              <a:rPr lang="nl-BE" noProof="0">
                <a:latin typeface="Arial"/>
                <a:cs typeface="Arial"/>
              </a:rPr>
              <a:t>Rechtstreeks in de </a:t>
            </a:r>
            <a:r>
              <a:rPr lang="nl-BE" noProof="0" err="1">
                <a:latin typeface="Arial"/>
                <a:cs typeface="Arial"/>
              </a:rPr>
              <a:t>vertical</a:t>
            </a:r>
            <a:r>
              <a:rPr lang="nl-BE" noProof="0">
                <a:latin typeface="Arial"/>
                <a:cs typeface="Arial"/>
              </a:rPr>
              <a:t> farm gezaaid</a:t>
            </a:r>
          </a:p>
          <a:p>
            <a:r>
              <a:rPr lang="nl-BE" noProof="0">
                <a:solidFill>
                  <a:srgbClr val="00B050"/>
                </a:solidFill>
                <a:latin typeface="Arial"/>
                <a:cs typeface="Arial"/>
              </a:rPr>
              <a:t>Beter: </a:t>
            </a:r>
          </a:p>
          <a:p>
            <a:pPr lvl="1">
              <a:buFont typeface="Courier New,monospace"/>
              <a:buChar char="o"/>
            </a:pPr>
            <a:r>
              <a:rPr lang="nl-BE" noProof="0">
                <a:latin typeface="Arial"/>
                <a:cs typeface="Arial"/>
              </a:rPr>
              <a:t>Zaadjes eerst in een kiembak laten ontkiemen (architecten) </a:t>
            </a:r>
            <a:endParaRPr lang="nl-BE" noProof="0">
              <a:cs typeface="Arial"/>
            </a:endParaRPr>
          </a:p>
        </p:txBody>
      </p:sp>
      <p:pic>
        <p:nvPicPr>
          <p:cNvPr id="7" name="Picture 6" descr="Ontkiemen van Cannabiszaden - Cannabis World Blog - SuzySeeds">
            <a:extLst>
              <a:ext uri="{FF2B5EF4-FFF2-40B4-BE49-F238E27FC236}">
                <a16:creationId xmlns:a16="http://schemas.microsoft.com/office/drawing/2014/main" id="{9B496E9C-448D-DFDA-BA11-85286663DFE8}"/>
              </a:ext>
            </a:extLst>
          </p:cNvPr>
          <p:cNvPicPr>
            <a:picLocks noChangeAspect="1"/>
          </p:cNvPicPr>
          <p:nvPr/>
        </p:nvPicPr>
        <p:blipFill>
          <a:blip r:embed="rId2"/>
          <a:stretch>
            <a:fillRect/>
          </a:stretch>
        </p:blipFill>
        <p:spPr>
          <a:xfrm>
            <a:off x="6259870" y="354352"/>
            <a:ext cx="5595813" cy="2721664"/>
          </a:xfrm>
          <a:prstGeom prst="rect">
            <a:avLst/>
          </a:prstGeom>
        </p:spPr>
      </p:pic>
    </p:spTree>
    <p:extLst>
      <p:ext uri="{BB962C8B-B14F-4D97-AF65-F5344CB8AC3E}">
        <p14:creationId xmlns:p14="http://schemas.microsoft.com/office/powerpoint/2010/main" val="36132426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plant in a pot&#10;&#10;Description automatically generated">
            <a:extLst>
              <a:ext uri="{FF2B5EF4-FFF2-40B4-BE49-F238E27FC236}">
                <a16:creationId xmlns:a16="http://schemas.microsoft.com/office/drawing/2014/main" id="{8D22CB49-7BD6-A2D6-8D50-846E6F45709D}"/>
              </a:ext>
            </a:extLst>
          </p:cNvPr>
          <p:cNvPicPr>
            <a:picLocks noGrp="1" noChangeAspect="1"/>
          </p:cNvPicPr>
          <p:nvPr>
            <p:ph idx="1"/>
          </p:nvPr>
        </p:nvPicPr>
        <p:blipFill>
          <a:blip r:embed="rId3"/>
          <a:srcRect t="7348" b="22204"/>
          <a:stretch/>
        </p:blipFill>
        <p:spPr>
          <a:xfrm>
            <a:off x="3295501" y="533595"/>
            <a:ext cx="5600704" cy="5295908"/>
          </a:xfrm>
        </p:spPr>
      </p:pic>
      <p:sp>
        <p:nvSpPr>
          <p:cNvPr id="3" name="Slide Number Placeholder 2">
            <a:extLst>
              <a:ext uri="{FF2B5EF4-FFF2-40B4-BE49-F238E27FC236}">
                <a16:creationId xmlns:a16="http://schemas.microsoft.com/office/drawing/2014/main" id="{12CB3C64-46B3-1C04-25BB-29BD8112E1F2}"/>
              </a:ext>
            </a:extLst>
          </p:cNvPr>
          <p:cNvSpPr>
            <a:spLocks noGrp="1"/>
          </p:cNvSpPr>
          <p:nvPr>
            <p:ph type="sldNum" sz="quarter" idx="12"/>
          </p:nvPr>
        </p:nvSpPr>
        <p:spPr/>
        <p:txBody>
          <a:bodyPr/>
          <a:lstStyle/>
          <a:p>
            <a:fld id="{0A297500-7527-634B-90F4-69D0994C32B4}" type="slidenum">
              <a:rPr lang="nl-BE" noProof="0" smtClean="0"/>
              <a:t>78</a:t>
            </a:fld>
            <a:endParaRPr lang="nl-BE" noProof="0"/>
          </a:p>
        </p:txBody>
      </p:sp>
      <p:sp>
        <p:nvSpPr>
          <p:cNvPr id="4" name="Title 3">
            <a:extLst>
              <a:ext uri="{FF2B5EF4-FFF2-40B4-BE49-F238E27FC236}">
                <a16:creationId xmlns:a16="http://schemas.microsoft.com/office/drawing/2014/main" id="{9253120A-C2AA-2CFB-B403-5B9000616F53}"/>
              </a:ext>
            </a:extLst>
          </p:cNvPr>
          <p:cNvSpPr>
            <a:spLocks noGrp="1"/>
          </p:cNvSpPr>
          <p:nvPr>
            <p:ph type="title"/>
          </p:nvPr>
        </p:nvSpPr>
        <p:spPr/>
        <p:txBody>
          <a:bodyPr/>
          <a:lstStyle/>
          <a:p>
            <a:r>
              <a:rPr lang="nl-BE" b="1" noProof="0">
                <a:latin typeface="Arial"/>
                <a:cs typeface="Arial"/>
              </a:rPr>
              <a:t>Herbert</a:t>
            </a:r>
            <a:endParaRPr lang="nl-BE" b="1" noProof="0">
              <a:cs typeface="Arial"/>
            </a:endParaRPr>
          </a:p>
        </p:txBody>
      </p:sp>
      <p:pic>
        <p:nvPicPr>
          <p:cNvPr id="6" name="Picture 5" descr="A red rectangular stamp with black text&#10;&#10;Description automatically generated">
            <a:extLst>
              <a:ext uri="{FF2B5EF4-FFF2-40B4-BE49-F238E27FC236}">
                <a16:creationId xmlns:a16="http://schemas.microsoft.com/office/drawing/2014/main" id="{15FEA5FA-3E14-32E7-1C0B-89F7495732A0}"/>
              </a:ext>
            </a:extLst>
          </p:cNvPr>
          <p:cNvPicPr>
            <a:picLocks noChangeAspect="1"/>
          </p:cNvPicPr>
          <p:nvPr/>
        </p:nvPicPr>
        <p:blipFill>
          <a:blip r:embed="rId4"/>
          <a:stretch>
            <a:fillRect/>
          </a:stretch>
        </p:blipFill>
        <p:spPr>
          <a:xfrm>
            <a:off x="6838950" y="-122238"/>
            <a:ext cx="4123267" cy="2932642"/>
          </a:xfrm>
          <a:prstGeom prst="rect">
            <a:avLst/>
          </a:prstGeom>
        </p:spPr>
      </p:pic>
    </p:spTree>
    <p:extLst>
      <p:ext uri="{BB962C8B-B14F-4D97-AF65-F5344CB8AC3E}">
        <p14:creationId xmlns:p14="http://schemas.microsoft.com/office/powerpoint/2010/main" val="1643043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5999" y="838112"/>
            <a:ext cx="7888253" cy="2407394"/>
          </a:xfrm>
        </p:spPr>
        <p:txBody>
          <a:bodyPr/>
          <a:lstStyle/>
          <a:p>
            <a:r>
              <a:rPr lang="nl-BE" b="1" noProof="0">
                <a:latin typeface="Arial"/>
                <a:cs typeface="Arial"/>
              </a:rPr>
              <a:t>PCB-design</a:t>
            </a:r>
            <a:endParaRPr lang="nl-BE" noProof="0"/>
          </a:p>
        </p:txBody>
      </p:sp>
      <p:sp>
        <p:nvSpPr>
          <p:cNvPr id="5" name="Text Placeholder 4">
            <a:extLst>
              <a:ext uri="{FF2B5EF4-FFF2-40B4-BE49-F238E27FC236}">
                <a16:creationId xmlns:a16="http://schemas.microsoft.com/office/drawing/2014/main" id="{A3A400FE-86E9-AC23-BBDD-66A87E8F782F}"/>
              </a:ext>
            </a:extLst>
          </p:cNvPr>
          <p:cNvSpPr>
            <a:spLocks noGrp="1"/>
          </p:cNvSpPr>
          <p:nvPr>
            <p:ph type="body" idx="1"/>
          </p:nvPr>
        </p:nvSpPr>
        <p:spPr/>
        <p:txBody>
          <a:bodyPr vert="horz" lIns="0" tIns="0" rIns="0" bIns="0" rtlCol="0" anchor="t">
            <a:normAutofit/>
          </a:bodyPr>
          <a:lstStyle/>
          <a:p>
            <a:r>
              <a:rPr lang="nl-BE" noProof="0">
                <a:latin typeface="Arial"/>
                <a:cs typeface="Arial"/>
              </a:rPr>
              <a:t>Tussentijdse opdracht</a:t>
            </a:r>
            <a:endParaRPr lang="nl-BE" noProof="0"/>
          </a:p>
        </p:txBody>
      </p:sp>
      <p:sp>
        <p:nvSpPr>
          <p:cNvPr id="3" name="Tijdelijke aanduiding voor dianummer 2"/>
          <p:cNvSpPr>
            <a:spLocks noGrp="1"/>
          </p:cNvSpPr>
          <p:nvPr>
            <p:ph type="sldNum" sz="quarter" idx="12"/>
          </p:nvPr>
        </p:nvSpPr>
        <p:spPr/>
        <p:txBody>
          <a:bodyPr/>
          <a:lstStyle/>
          <a:p>
            <a:fld id="{0A297500-7527-634B-90F4-69D0994C32B4}" type="slidenum">
              <a:rPr lang="nl-BE" noProof="0" smtClean="0"/>
              <a:t>79</a:t>
            </a:fld>
            <a:endParaRPr lang="nl-BE" noProof="0"/>
          </a:p>
        </p:txBody>
      </p:sp>
      <p:sp>
        <p:nvSpPr>
          <p:cNvPr id="6" name="Picture Placeholder 5">
            <a:extLst>
              <a:ext uri="{FF2B5EF4-FFF2-40B4-BE49-F238E27FC236}">
                <a16:creationId xmlns:a16="http://schemas.microsoft.com/office/drawing/2014/main" id="{3802FFE1-8198-ACD2-9403-7DEB6CDEFB2D}"/>
              </a:ext>
            </a:extLst>
          </p:cNvPr>
          <p:cNvSpPr>
            <a:spLocks noGrp="1"/>
          </p:cNvSpPr>
          <p:nvPr>
            <p:ph type="pic" sz="quarter" idx="13"/>
          </p:nvPr>
        </p:nvSpPr>
        <p:spPr/>
        <p:txBody>
          <a:bodyPr/>
          <a:lstStyle/>
          <a:p>
            <a:endParaRPr lang="nl-BE" noProof="0"/>
          </a:p>
        </p:txBody>
      </p:sp>
      <p:sp>
        <p:nvSpPr>
          <p:cNvPr id="7" name="Picture Placeholder 6">
            <a:extLst>
              <a:ext uri="{FF2B5EF4-FFF2-40B4-BE49-F238E27FC236}">
                <a16:creationId xmlns:a16="http://schemas.microsoft.com/office/drawing/2014/main" id="{A99F7A88-A76D-07D2-9A43-080ECB679865}"/>
              </a:ext>
            </a:extLst>
          </p:cNvPr>
          <p:cNvSpPr>
            <a:spLocks noGrp="1"/>
          </p:cNvSpPr>
          <p:nvPr>
            <p:ph type="pic" sz="quarter" idx="14"/>
          </p:nvPr>
        </p:nvSpPr>
        <p:spPr/>
        <p:txBody>
          <a:bodyPr/>
          <a:lstStyle/>
          <a:p>
            <a:endParaRPr lang="nl-BE" noProof="0"/>
          </a:p>
        </p:txBody>
      </p:sp>
    </p:spTree>
    <p:extLst>
      <p:ext uri="{BB962C8B-B14F-4D97-AF65-F5344CB8AC3E}">
        <p14:creationId xmlns:p14="http://schemas.microsoft.com/office/powerpoint/2010/main" val="836605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ydroponic Gardening: A Beginner's Guide">
            <a:extLst>
              <a:ext uri="{FF2B5EF4-FFF2-40B4-BE49-F238E27FC236}">
                <a16:creationId xmlns:a16="http://schemas.microsoft.com/office/drawing/2014/main" id="{B3F8A326-B411-223B-8134-853265AE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289" y="1026246"/>
            <a:ext cx="6920796" cy="3833858"/>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inhoud 1">
            <a:extLst>
              <a:ext uri="{FF2B5EF4-FFF2-40B4-BE49-F238E27FC236}">
                <a16:creationId xmlns:a16="http://schemas.microsoft.com/office/drawing/2014/main" id="{06FE508D-E881-D992-801F-C99A866D073E}"/>
              </a:ext>
            </a:extLst>
          </p:cNvPr>
          <p:cNvSpPr>
            <a:spLocks noGrp="1"/>
          </p:cNvSpPr>
          <p:nvPr>
            <p:ph idx="1"/>
          </p:nvPr>
        </p:nvSpPr>
        <p:spPr>
          <a:xfrm>
            <a:off x="586014" y="1679046"/>
            <a:ext cx="11041200" cy="4464000"/>
          </a:xfrm>
        </p:spPr>
        <p:txBody>
          <a:bodyPr vert="horz" lIns="91440" tIns="45720" rIns="91440" bIns="45720" rtlCol="0" anchor="t">
            <a:normAutofit/>
          </a:bodyPr>
          <a:lstStyle/>
          <a:p>
            <a:r>
              <a:rPr lang="nl-BE">
                <a:latin typeface="Arial"/>
                <a:cs typeface="Arial"/>
              </a:rPr>
              <a:t>Water en/of substraat</a:t>
            </a:r>
            <a:endParaRPr lang="nl-BE" noProof="0">
              <a:latin typeface="Arial"/>
              <a:cs typeface="Arial"/>
            </a:endParaRPr>
          </a:p>
          <a:p>
            <a:r>
              <a:rPr lang="nl-BE" noProof="0">
                <a:latin typeface="Arial"/>
                <a:cs typeface="Arial"/>
              </a:rPr>
              <a:t>Efficiënt </a:t>
            </a:r>
            <a:r>
              <a:rPr lang="nl-BE">
                <a:latin typeface="Arial"/>
                <a:cs typeface="Arial"/>
              </a:rPr>
              <a:t>watergebruik</a:t>
            </a:r>
            <a:endParaRPr lang="nl-BE" noProof="0">
              <a:cs typeface="Arial"/>
            </a:endParaRPr>
          </a:p>
          <a:p>
            <a:r>
              <a:rPr lang="nl-BE" noProof="0">
                <a:latin typeface="Arial"/>
                <a:cs typeface="Arial"/>
              </a:rPr>
              <a:t>Snellere plantengroei</a:t>
            </a:r>
          </a:p>
          <a:p>
            <a:r>
              <a:rPr lang="nl-BE" noProof="0">
                <a:latin typeface="Arial"/>
                <a:cs typeface="Arial"/>
              </a:rPr>
              <a:t>Relatief simpel en goedkoop</a:t>
            </a:r>
          </a:p>
          <a:p>
            <a:endParaRPr lang="nl-BE" noProof="0">
              <a:latin typeface="Arial"/>
              <a:cs typeface="Arial"/>
            </a:endParaRPr>
          </a:p>
          <a:p>
            <a:r>
              <a:rPr lang="nl-BE" noProof="0">
                <a:latin typeface="Arial"/>
                <a:cs typeface="Arial"/>
              </a:rPr>
              <a:t>Eb en vloed</a:t>
            </a:r>
          </a:p>
          <a:p>
            <a:r>
              <a:rPr lang="nl-BE" noProof="0">
                <a:latin typeface="Arial"/>
                <a:cs typeface="Arial"/>
              </a:rPr>
              <a:t>Druppelirrigatie</a:t>
            </a:r>
          </a:p>
        </p:txBody>
      </p:sp>
      <p:sp>
        <p:nvSpPr>
          <p:cNvPr id="3" name="Tijdelijke aanduiding voor dianummer 2">
            <a:extLst>
              <a:ext uri="{FF2B5EF4-FFF2-40B4-BE49-F238E27FC236}">
                <a16:creationId xmlns:a16="http://schemas.microsoft.com/office/drawing/2014/main" id="{2E9279C1-B81E-FCB9-42DC-D71BC6ADC876}"/>
              </a:ext>
            </a:extLst>
          </p:cNvPr>
          <p:cNvSpPr>
            <a:spLocks noGrp="1"/>
          </p:cNvSpPr>
          <p:nvPr>
            <p:ph type="sldNum" sz="quarter" idx="12"/>
          </p:nvPr>
        </p:nvSpPr>
        <p:spPr/>
        <p:txBody>
          <a:bodyPr/>
          <a:lstStyle/>
          <a:p>
            <a:fld id="{0A297500-7527-634B-90F4-69D0994C32B4}" type="slidenum">
              <a:rPr lang="nl-BE" noProof="0" smtClean="0"/>
              <a:t>8</a:t>
            </a:fld>
            <a:endParaRPr lang="nl-BE" noProof="0"/>
          </a:p>
        </p:txBody>
      </p:sp>
      <p:sp>
        <p:nvSpPr>
          <p:cNvPr id="4" name="Titel 3">
            <a:extLst>
              <a:ext uri="{FF2B5EF4-FFF2-40B4-BE49-F238E27FC236}">
                <a16:creationId xmlns:a16="http://schemas.microsoft.com/office/drawing/2014/main" id="{805037E7-5173-4807-1985-3DDC3FD9AB9D}"/>
              </a:ext>
            </a:extLst>
          </p:cNvPr>
          <p:cNvSpPr>
            <a:spLocks noGrp="1"/>
          </p:cNvSpPr>
          <p:nvPr>
            <p:ph type="title"/>
          </p:nvPr>
        </p:nvSpPr>
        <p:spPr/>
        <p:txBody>
          <a:bodyPr/>
          <a:lstStyle/>
          <a:p>
            <a:r>
              <a:rPr lang="nl-BE" noProof="0" err="1">
                <a:latin typeface="Arial"/>
                <a:cs typeface="Arial"/>
              </a:rPr>
              <a:t>Hydroponics</a:t>
            </a:r>
            <a:endParaRPr lang="nl-BE" noProof="0"/>
          </a:p>
        </p:txBody>
      </p:sp>
      <p:pic>
        <p:nvPicPr>
          <p:cNvPr id="6" name="Picture 5" descr="Blue Circle PNG | Citypng">
            <a:extLst>
              <a:ext uri="{FF2B5EF4-FFF2-40B4-BE49-F238E27FC236}">
                <a16:creationId xmlns:a16="http://schemas.microsoft.com/office/drawing/2014/main" id="{2201295E-C07F-40D6-EA49-6C744238B7C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063742" y="2831069"/>
            <a:ext cx="2334592" cy="2334592"/>
          </a:xfrm>
          <a:prstGeom prst="rect">
            <a:avLst/>
          </a:prstGeom>
        </p:spPr>
      </p:pic>
      <p:pic>
        <p:nvPicPr>
          <p:cNvPr id="7" name="Picture 6" descr="Blue Circle PNG | Citypng">
            <a:extLst>
              <a:ext uri="{FF2B5EF4-FFF2-40B4-BE49-F238E27FC236}">
                <a16:creationId xmlns:a16="http://schemas.microsoft.com/office/drawing/2014/main" id="{6B344331-AFB4-ADBD-DB60-B5679FA3A7F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9438089" y="2831069"/>
            <a:ext cx="2334592" cy="2334592"/>
          </a:xfrm>
          <a:prstGeom prst="rect">
            <a:avLst/>
          </a:prstGeom>
        </p:spPr>
      </p:pic>
      <p:sp>
        <p:nvSpPr>
          <p:cNvPr id="8" name="TextBox 7">
            <a:extLst>
              <a:ext uri="{FF2B5EF4-FFF2-40B4-BE49-F238E27FC236}">
                <a16:creationId xmlns:a16="http://schemas.microsoft.com/office/drawing/2014/main" id="{9BE35844-9D5E-00E6-57A1-48FF51F4D07C}"/>
              </a:ext>
            </a:extLst>
          </p:cNvPr>
          <p:cNvSpPr txBox="1"/>
          <p:nvPr/>
        </p:nvSpPr>
        <p:spPr>
          <a:xfrm>
            <a:off x="4863" y="5959379"/>
            <a:ext cx="109510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sz="1050" noProof="0" err="1">
                <a:cs typeface="Arial"/>
              </a:rPr>
              <a:t>Hydroponics</a:t>
            </a:r>
            <a:r>
              <a:rPr lang="nl-BE" sz="1050" noProof="0">
                <a:cs typeface="Arial"/>
              </a:rPr>
              <a:t>, </a:t>
            </a:r>
            <a:r>
              <a:rPr lang="nl-BE" sz="1050" noProof="0">
                <a:solidFill>
                  <a:srgbClr val="2F4D5D"/>
                </a:solidFill>
                <a:latin typeface="Arial"/>
                <a:ea typeface="Calibri"/>
                <a:cs typeface="Arial"/>
              </a:rPr>
              <a:t>Nick </a:t>
            </a:r>
            <a:r>
              <a:rPr lang="nl-BE" sz="1050" noProof="0">
                <a:ea typeface="Calibri"/>
                <a:cs typeface="Arial"/>
              </a:rPr>
              <a:t>Wood</a:t>
            </a:r>
            <a:r>
              <a:rPr lang="nl-BE" sz="1050" noProof="0">
                <a:cs typeface="Arial"/>
              </a:rPr>
              <a:t>, </a:t>
            </a:r>
            <a:r>
              <a:rPr lang="nl-BE" sz="1050" noProof="0">
                <a:ea typeface="+mn-lt"/>
                <a:cs typeface="+mn-lt"/>
                <a:hlinkClick r:id="rId6"/>
              </a:rPr>
              <a:t>https://www.gardeningexpress.co.uk/</a:t>
            </a:r>
            <a:r>
              <a:rPr lang="nl-BE" sz="1050" noProof="0">
                <a:ea typeface="+mn-lt"/>
                <a:cs typeface="+mn-lt"/>
              </a:rPr>
              <a:t>  , </a:t>
            </a:r>
            <a:r>
              <a:rPr lang="nl-BE" sz="1050" noProof="0">
                <a:solidFill>
                  <a:srgbClr val="3B3B3B"/>
                </a:solidFill>
                <a:cs typeface="Arial"/>
              </a:rPr>
              <a:t>16/08/23</a:t>
            </a:r>
            <a:endParaRPr lang="nl-BE" sz="1050" noProof="0">
              <a:cs typeface="Arial"/>
            </a:endParaRPr>
          </a:p>
        </p:txBody>
      </p:sp>
    </p:spTree>
    <p:extLst>
      <p:ext uri="{BB962C8B-B14F-4D97-AF65-F5344CB8AC3E}">
        <p14:creationId xmlns:p14="http://schemas.microsoft.com/office/powerpoint/2010/main" val="3921485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022460-7A29-ACDD-57C1-D7AB9A8A447A}"/>
              </a:ext>
            </a:extLst>
          </p:cNvPr>
          <p:cNvSpPr>
            <a:spLocks noGrp="1"/>
          </p:cNvSpPr>
          <p:nvPr>
            <p:ph type="sldNum" sz="quarter" idx="12"/>
          </p:nvPr>
        </p:nvSpPr>
        <p:spPr/>
        <p:txBody>
          <a:bodyPr/>
          <a:lstStyle/>
          <a:p>
            <a:fld id="{0A297500-7527-634B-90F4-69D0994C32B4}" type="slidenum">
              <a:rPr lang="nl-BE" noProof="0" smtClean="0"/>
              <a:t>80</a:t>
            </a:fld>
            <a:endParaRPr lang="nl-BE" noProof="0"/>
          </a:p>
        </p:txBody>
      </p:sp>
      <p:sp>
        <p:nvSpPr>
          <p:cNvPr id="4" name="Title 3">
            <a:extLst>
              <a:ext uri="{FF2B5EF4-FFF2-40B4-BE49-F238E27FC236}">
                <a16:creationId xmlns:a16="http://schemas.microsoft.com/office/drawing/2014/main" id="{11F35DCE-B57C-46A8-14BD-BC000C7B7774}"/>
              </a:ext>
            </a:extLst>
          </p:cNvPr>
          <p:cNvSpPr>
            <a:spLocks noGrp="1"/>
          </p:cNvSpPr>
          <p:nvPr>
            <p:ph type="title"/>
          </p:nvPr>
        </p:nvSpPr>
        <p:spPr/>
        <p:txBody>
          <a:bodyPr>
            <a:normAutofit fontScale="90000"/>
          </a:bodyPr>
          <a:lstStyle/>
          <a:p>
            <a:r>
              <a:rPr lang="nl-BE" b="1" noProof="0">
                <a:latin typeface="Arial"/>
                <a:cs typeface="Arial"/>
              </a:rPr>
              <a:t>PCB-design</a:t>
            </a:r>
            <a:br>
              <a:rPr lang="nl-BE" b="1" noProof="0">
                <a:latin typeface="Arial"/>
                <a:cs typeface="Arial"/>
              </a:rPr>
            </a:br>
            <a:endParaRPr lang="nl-BE" b="1" noProof="0">
              <a:cs typeface="Arial"/>
            </a:endParaRPr>
          </a:p>
        </p:txBody>
      </p:sp>
      <p:sp>
        <p:nvSpPr>
          <p:cNvPr id="2" name="Content Placeholder 1">
            <a:extLst>
              <a:ext uri="{FF2B5EF4-FFF2-40B4-BE49-F238E27FC236}">
                <a16:creationId xmlns:a16="http://schemas.microsoft.com/office/drawing/2014/main" id="{5C70BC64-CFB5-ACD5-8691-20B230A79011}"/>
              </a:ext>
            </a:extLst>
          </p:cNvPr>
          <p:cNvSpPr>
            <a:spLocks noGrp="1"/>
          </p:cNvSpPr>
          <p:nvPr>
            <p:ph idx="1"/>
          </p:nvPr>
        </p:nvSpPr>
        <p:spPr>
          <a:xfrm>
            <a:off x="576000" y="1452800"/>
            <a:ext cx="11041200" cy="4464000"/>
          </a:xfrm>
        </p:spPr>
        <p:txBody>
          <a:bodyPr vert="horz" lIns="91440" tIns="45720" rIns="91440" bIns="45720" rtlCol="0" anchor="t">
            <a:normAutofit/>
          </a:bodyPr>
          <a:lstStyle/>
          <a:p>
            <a:pPr marL="0" indent="0">
              <a:buNone/>
            </a:pPr>
            <a:r>
              <a:rPr lang="nl-BE" noProof="0">
                <a:latin typeface="Arial"/>
                <a:cs typeface="Arial"/>
              </a:rPr>
              <a:t> </a:t>
            </a:r>
            <a:endParaRPr lang="nl-BE" noProof="0">
              <a:cs typeface="Arial"/>
            </a:endParaRPr>
          </a:p>
        </p:txBody>
      </p:sp>
      <p:pic>
        <p:nvPicPr>
          <p:cNvPr id="5" name="Picture 4">
            <a:extLst>
              <a:ext uri="{FF2B5EF4-FFF2-40B4-BE49-F238E27FC236}">
                <a16:creationId xmlns:a16="http://schemas.microsoft.com/office/drawing/2014/main" id="{E0750824-F165-55D6-E51F-27AFE5A637EF}"/>
              </a:ext>
            </a:extLst>
          </p:cNvPr>
          <p:cNvPicPr>
            <a:picLocks noChangeAspect="1"/>
          </p:cNvPicPr>
          <p:nvPr/>
        </p:nvPicPr>
        <p:blipFill>
          <a:blip r:embed="rId3"/>
          <a:stretch>
            <a:fillRect/>
          </a:stretch>
        </p:blipFill>
        <p:spPr>
          <a:xfrm flipH="1">
            <a:off x="9542895" y="184726"/>
            <a:ext cx="2073180" cy="2740122"/>
          </a:xfrm>
          <a:prstGeom prst="rect">
            <a:avLst/>
          </a:prstGeom>
          <a:ln>
            <a:noFill/>
          </a:ln>
          <a:effectLst>
            <a:outerShdw blurRad="292100" dist="139700" dir="2700000" algn="tl" rotWithShape="0">
              <a:srgbClr val="333333">
                <a:alpha val="65000"/>
              </a:srgbClr>
            </a:outerShdw>
          </a:effectLst>
        </p:spPr>
      </p:pic>
      <p:pic>
        <p:nvPicPr>
          <p:cNvPr id="8" name="Picture 7" descr="A red circuit board with many small chips&#10;&#10;Description automatically generated">
            <a:extLst>
              <a:ext uri="{FF2B5EF4-FFF2-40B4-BE49-F238E27FC236}">
                <a16:creationId xmlns:a16="http://schemas.microsoft.com/office/drawing/2014/main" id="{D913FB14-AB2E-9D98-4AA9-25840746E34D}"/>
              </a:ext>
            </a:extLst>
          </p:cNvPr>
          <p:cNvPicPr>
            <a:picLocks noChangeAspect="1"/>
          </p:cNvPicPr>
          <p:nvPr/>
        </p:nvPicPr>
        <p:blipFill>
          <a:blip r:embed="rId4"/>
          <a:stretch>
            <a:fillRect/>
          </a:stretch>
        </p:blipFill>
        <p:spPr>
          <a:xfrm>
            <a:off x="5802327" y="-1443181"/>
            <a:ext cx="4167996" cy="5447271"/>
          </a:xfrm>
          <a:prstGeom prst="rect">
            <a:avLst/>
          </a:prstGeom>
        </p:spPr>
      </p:pic>
      <p:pic>
        <p:nvPicPr>
          <p:cNvPr id="10" name="Picture 9" descr="A black circuit board with white text&#10;&#10;Description automatically generated">
            <a:extLst>
              <a:ext uri="{FF2B5EF4-FFF2-40B4-BE49-F238E27FC236}">
                <a16:creationId xmlns:a16="http://schemas.microsoft.com/office/drawing/2014/main" id="{A4B1ADE9-A261-F341-B485-19B854882AE2}"/>
              </a:ext>
            </a:extLst>
          </p:cNvPr>
          <p:cNvPicPr>
            <a:picLocks noChangeAspect="1"/>
          </p:cNvPicPr>
          <p:nvPr/>
        </p:nvPicPr>
        <p:blipFill>
          <a:blip r:embed="rId5"/>
          <a:stretch>
            <a:fillRect/>
          </a:stretch>
        </p:blipFill>
        <p:spPr>
          <a:xfrm>
            <a:off x="9531612" y="3670390"/>
            <a:ext cx="2271033" cy="1500868"/>
          </a:xfrm>
          <a:prstGeom prst="rect">
            <a:avLst/>
          </a:prstGeom>
          <a:ln>
            <a:noFill/>
          </a:ln>
          <a:effectLst>
            <a:outerShdw blurRad="292100" dist="139700" dir="2700000" algn="tl" rotWithShape="0">
              <a:srgbClr val="333333">
                <a:alpha val="65000"/>
              </a:srgbClr>
            </a:outerShdw>
          </a:effectLst>
        </p:spPr>
      </p:pic>
      <p:pic>
        <p:nvPicPr>
          <p:cNvPr id="11" name="Picture 10" descr="A red circuit board with black and red components&#10;&#10;Description automatically generated">
            <a:extLst>
              <a:ext uri="{FF2B5EF4-FFF2-40B4-BE49-F238E27FC236}">
                <a16:creationId xmlns:a16="http://schemas.microsoft.com/office/drawing/2014/main" id="{6A92FB4C-DC36-8A94-912F-AF06BAEE5E1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407706" y="3186531"/>
            <a:ext cx="3265739" cy="2857500"/>
          </a:xfrm>
          <a:prstGeom prst="rect">
            <a:avLst/>
          </a:prstGeom>
        </p:spPr>
      </p:pic>
      <p:pic>
        <p:nvPicPr>
          <p:cNvPr id="9" name="Afbeelding 8" descr="Afbeelding met elektronica, stroomkring, tekst, Elektronische engineering&#10;&#10;Automatisch gegenereerde beschrijving">
            <a:extLst>
              <a:ext uri="{FF2B5EF4-FFF2-40B4-BE49-F238E27FC236}">
                <a16:creationId xmlns:a16="http://schemas.microsoft.com/office/drawing/2014/main" id="{97B4259D-BBE3-E32D-6BB3-DC1113CE155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5400000">
            <a:off x="3756817" y="132090"/>
            <a:ext cx="4091018" cy="2117927"/>
          </a:xfrm>
          <a:prstGeom prst="rect">
            <a:avLst/>
          </a:prstGeom>
          <a:ln>
            <a:noFill/>
          </a:ln>
          <a:effectLst>
            <a:outerShdw blurRad="292100" dist="139700" dir="2700000" algn="tl" rotWithShape="0">
              <a:srgbClr val="333333">
                <a:alpha val="65000"/>
              </a:srgbClr>
            </a:outerShdw>
          </a:effectLst>
        </p:spPr>
      </p:pic>
      <p:pic>
        <p:nvPicPr>
          <p:cNvPr id="6" name="Picture 5" descr="A green circuit board with white and yellow dots&#10;&#10;Description automatically generated">
            <a:extLst>
              <a:ext uri="{FF2B5EF4-FFF2-40B4-BE49-F238E27FC236}">
                <a16:creationId xmlns:a16="http://schemas.microsoft.com/office/drawing/2014/main" id="{AC54972F-4820-A1B2-CD5C-DADA6F5036D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rcRect l="36686" t="1329" r="35757" b="984"/>
          <a:stretch/>
        </p:blipFill>
        <p:spPr>
          <a:xfrm>
            <a:off x="4524620" y="2981910"/>
            <a:ext cx="1638354" cy="2951868"/>
          </a:xfrm>
          <a:prstGeom prst="rect">
            <a:avLst/>
          </a:prstGeom>
          <a:ln>
            <a:noFill/>
          </a:ln>
          <a:effectLst>
            <a:outerShdw blurRad="292100" dist="139700" dir="2700000" algn="tl" rotWithShape="0">
              <a:srgbClr val="333333">
                <a:alpha val="65000"/>
              </a:srgbClr>
            </a:outerShdw>
          </a:effectLst>
        </p:spPr>
      </p:pic>
      <p:pic>
        <p:nvPicPr>
          <p:cNvPr id="7" name="Picture 6" descr="A close-up of a circuit board&#10;&#10;Description automatically generated">
            <a:extLst>
              <a:ext uri="{FF2B5EF4-FFF2-40B4-BE49-F238E27FC236}">
                <a16:creationId xmlns:a16="http://schemas.microsoft.com/office/drawing/2014/main" id="{7ACB751F-31E0-5343-88CF-D4ADCF8C1C76}"/>
              </a:ext>
            </a:extLst>
          </p:cNvPr>
          <p:cNvPicPr>
            <a:picLocks noChangeAspect="1"/>
          </p:cNvPicPr>
          <p:nvPr/>
        </p:nvPicPr>
        <p:blipFill>
          <a:blip r:embed="rId12"/>
          <a:stretch>
            <a:fillRect/>
          </a:stretch>
        </p:blipFill>
        <p:spPr>
          <a:xfrm>
            <a:off x="2487670" y="3307146"/>
            <a:ext cx="1431212" cy="2608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3399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5999" y="1454436"/>
            <a:ext cx="7888253" cy="2407394"/>
          </a:xfrm>
        </p:spPr>
        <p:txBody>
          <a:bodyPr/>
          <a:lstStyle/>
          <a:p>
            <a:r>
              <a:rPr lang="nl-BE" b="1" noProof="0">
                <a:latin typeface="Arial"/>
                <a:cs typeface="Arial"/>
              </a:rPr>
              <a:t>Ideeën architectuurstudenten</a:t>
            </a:r>
            <a:br>
              <a:rPr lang="nl-BE" b="1" noProof="0">
                <a:latin typeface="Arial"/>
                <a:cs typeface="Arial"/>
              </a:rPr>
            </a:br>
            <a:r>
              <a:rPr lang="nl-BE" b="1" noProof="0">
                <a:latin typeface="Arial"/>
                <a:cs typeface="Arial"/>
              </a:rPr>
              <a:t>"Creative makers"</a:t>
            </a:r>
            <a:endParaRPr lang="nl-BE" b="1" noProof="0">
              <a:cs typeface="Arial"/>
            </a:endParaRPr>
          </a:p>
        </p:txBody>
      </p:sp>
      <p:sp>
        <p:nvSpPr>
          <p:cNvPr id="5" name="Text Placeholder 4">
            <a:extLst>
              <a:ext uri="{FF2B5EF4-FFF2-40B4-BE49-F238E27FC236}">
                <a16:creationId xmlns:a16="http://schemas.microsoft.com/office/drawing/2014/main" id="{A3A400FE-86E9-AC23-BBDD-66A87E8F782F}"/>
              </a:ext>
            </a:extLst>
          </p:cNvPr>
          <p:cNvSpPr>
            <a:spLocks noGrp="1"/>
          </p:cNvSpPr>
          <p:nvPr>
            <p:ph type="body" idx="1"/>
          </p:nvPr>
        </p:nvSpPr>
        <p:spPr/>
        <p:txBody>
          <a:bodyPr vert="horz" lIns="0" tIns="0" rIns="0" bIns="0" rtlCol="0" anchor="t">
            <a:normAutofit/>
          </a:bodyPr>
          <a:lstStyle/>
          <a:p>
            <a:endParaRPr lang="nl-BE" noProof="0"/>
          </a:p>
        </p:txBody>
      </p:sp>
      <p:sp>
        <p:nvSpPr>
          <p:cNvPr id="3" name="Tijdelijke aanduiding voor dianummer 2"/>
          <p:cNvSpPr>
            <a:spLocks noGrp="1"/>
          </p:cNvSpPr>
          <p:nvPr>
            <p:ph type="sldNum" sz="quarter" idx="12"/>
          </p:nvPr>
        </p:nvSpPr>
        <p:spPr/>
        <p:txBody>
          <a:bodyPr/>
          <a:lstStyle/>
          <a:p>
            <a:fld id="{0A297500-7527-634B-90F4-69D0994C32B4}" type="slidenum">
              <a:rPr lang="nl-BE" noProof="0" smtClean="0"/>
              <a:t>81</a:t>
            </a:fld>
            <a:endParaRPr lang="nl-BE" noProof="0"/>
          </a:p>
        </p:txBody>
      </p:sp>
      <p:sp>
        <p:nvSpPr>
          <p:cNvPr id="6" name="Picture Placeholder 5">
            <a:extLst>
              <a:ext uri="{FF2B5EF4-FFF2-40B4-BE49-F238E27FC236}">
                <a16:creationId xmlns:a16="http://schemas.microsoft.com/office/drawing/2014/main" id="{3802FFE1-8198-ACD2-9403-7DEB6CDEFB2D}"/>
              </a:ext>
            </a:extLst>
          </p:cNvPr>
          <p:cNvSpPr>
            <a:spLocks noGrp="1"/>
          </p:cNvSpPr>
          <p:nvPr>
            <p:ph type="pic" sz="quarter" idx="13"/>
          </p:nvPr>
        </p:nvSpPr>
        <p:spPr/>
        <p:txBody>
          <a:bodyPr/>
          <a:lstStyle/>
          <a:p>
            <a:endParaRPr lang="nl-BE" noProof="0"/>
          </a:p>
        </p:txBody>
      </p:sp>
      <p:sp>
        <p:nvSpPr>
          <p:cNvPr id="7" name="Picture Placeholder 6">
            <a:extLst>
              <a:ext uri="{FF2B5EF4-FFF2-40B4-BE49-F238E27FC236}">
                <a16:creationId xmlns:a16="http://schemas.microsoft.com/office/drawing/2014/main" id="{A99F7A88-A76D-07D2-9A43-080ECB679865}"/>
              </a:ext>
            </a:extLst>
          </p:cNvPr>
          <p:cNvSpPr>
            <a:spLocks noGrp="1"/>
          </p:cNvSpPr>
          <p:nvPr>
            <p:ph type="pic" sz="quarter" idx="14"/>
          </p:nvPr>
        </p:nvSpPr>
        <p:spPr/>
        <p:txBody>
          <a:bodyPr/>
          <a:lstStyle/>
          <a:p>
            <a:endParaRPr lang="nl-BE" noProof="0"/>
          </a:p>
        </p:txBody>
      </p:sp>
    </p:spTree>
    <p:extLst>
      <p:ext uri="{BB962C8B-B14F-4D97-AF65-F5344CB8AC3E}">
        <p14:creationId xmlns:p14="http://schemas.microsoft.com/office/powerpoint/2010/main" val="329480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4BFBCC-4C61-73BF-4B65-4E25BC01D09A}"/>
            </a:ext>
          </a:extLst>
        </p:cNvPr>
        <p:cNvGrpSpPr/>
        <p:nvPr/>
      </p:nvGrpSpPr>
      <p:grpSpPr>
        <a:xfrm>
          <a:off x="0" y="0"/>
          <a:ext cx="0" cy="0"/>
          <a:chOff x="0" y="0"/>
          <a:chExt cx="0" cy="0"/>
        </a:xfrm>
      </p:grpSpPr>
      <p:pic>
        <p:nvPicPr>
          <p:cNvPr id="2" name="Afbeelding 1">
            <a:extLst>
              <a:ext uri="{FF2B5EF4-FFF2-40B4-BE49-F238E27FC236}">
                <a16:creationId xmlns:a16="http://schemas.microsoft.com/office/drawing/2014/main" id="{1DC92DAA-D183-FF2A-9305-10DBF77FC443}"/>
              </a:ext>
            </a:extLst>
          </p:cNvPr>
          <p:cNvPicPr>
            <a:picLocks noChangeAspect="1"/>
          </p:cNvPicPr>
          <p:nvPr/>
        </p:nvPicPr>
        <p:blipFill>
          <a:blip r:embed="rId3">
            <a:grayscl/>
            <a:alphaModFix amt="10000"/>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0" y="-2954216"/>
            <a:ext cx="18883839" cy="9164216"/>
          </a:xfrm>
          <a:prstGeom prst="rect">
            <a:avLst/>
          </a:prstGeom>
        </p:spPr>
      </p:pic>
      <p:sp>
        <p:nvSpPr>
          <p:cNvPr id="3" name="Slide Number Placeholder 2">
            <a:extLst>
              <a:ext uri="{FF2B5EF4-FFF2-40B4-BE49-F238E27FC236}">
                <a16:creationId xmlns:a16="http://schemas.microsoft.com/office/drawing/2014/main" id="{5B841B6C-5389-3626-7F2B-CA9B449DFE05}"/>
              </a:ext>
            </a:extLst>
          </p:cNvPr>
          <p:cNvSpPr>
            <a:spLocks noGrp="1"/>
          </p:cNvSpPr>
          <p:nvPr>
            <p:ph type="sldNum" sz="quarter" idx="12"/>
          </p:nvPr>
        </p:nvSpPr>
        <p:spPr/>
        <p:txBody>
          <a:bodyPr/>
          <a:lstStyle/>
          <a:p>
            <a:fld id="{0A297500-7527-634B-90F4-69D0994C32B4}" type="slidenum">
              <a:rPr lang="nl-BE" noProof="0" smtClean="0"/>
              <a:t>82</a:t>
            </a:fld>
            <a:endParaRPr lang="nl-BE" noProof="0"/>
          </a:p>
        </p:txBody>
      </p:sp>
      <p:sp>
        <p:nvSpPr>
          <p:cNvPr id="4" name="Title 3">
            <a:extLst>
              <a:ext uri="{FF2B5EF4-FFF2-40B4-BE49-F238E27FC236}">
                <a16:creationId xmlns:a16="http://schemas.microsoft.com/office/drawing/2014/main" id="{00C8DC78-0052-3A3A-0115-029BFCE4DF1B}"/>
              </a:ext>
            </a:extLst>
          </p:cNvPr>
          <p:cNvSpPr>
            <a:spLocks noGrp="1"/>
          </p:cNvSpPr>
          <p:nvPr>
            <p:ph type="title"/>
          </p:nvPr>
        </p:nvSpPr>
        <p:spPr/>
        <p:txBody>
          <a:bodyPr/>
          <a:lstStyle/>
          <a:p>
            <a:r>
              <a:rPr lang="nl-BE" noProof="0"/>
              <a:t>Evaluatie design </a:t>
            </a:r>
            <a:endParaRPr lang="nl-BE" b="1" noProof="0">
              <a:cs typeface="Arial"/>
            </a:endParaRPr>
          </a:p>
        </p:txBody>
      </p:sp>
      <p:cxnSp>
        <p:nvCxnSpPr>
          <p:cNvPr id="8" name="Rechte verbindingslijn 7">
            <a:extLst>
              <a:ext uri="{FF2B5EF4-FFF2-40B4-BE49-F238E27FC236}">
                <a16:creationId xmlns:a16="http://schemas.microsoft.com/office/drawing/2014/main" id="{C7214852-3D73-3764-62D1-EAF59BBB1E7C}"/>
              </a:ext>
            </a:extLst>
          </p:cNvPr>
          <p:cNvCxnSpPr>
            <a:cxnSpLocks/>
          </p:cNvCxnSpPr>
          <p:nvPr/>
        </p:nvCxnSpPr>
        <p:spPr>
          <a:xfrm>
            <a:off x="0" y="5618480"/>
            <a:ext cx="12192000" cy="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14" name="Stroomdiagram: Verbindingslijn 13">
            <a:extLst>
              <a:ext uri="{FF2B5EF4-FFF2-40B4-BE49-F238E27FC236}">
                <a16:creationId xmlns:a16="http://schemas.microsoft.com/office/drawing/2014/main" id="{3E0CDC35-4979-A329-7E28-85FA20EC22CB}"/>
              </a:ext>
            </a:extLst>
          </p:cNvPr>
          <p:cNvSpPr/>
          <p:nvPr/>
        </p:nvSpPr>
        <p:spPr>
          <a:xfrm>
            <a:off x="5867400" y="5389880"/>
            <a:ext cx="457200" cy="4572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18" name="Content Placeholder 1">
            <a:extLst>
              <a:ext uri="{FF2B5EF4-FFF2-40B4-BE49-F238E27FC236}">
                <a16:creationId xmlns:a16="http://schemas.microsoft.com/office/drawing/2014/main" id="{377EE7A5-CAB4-7FA2-9750-43D08063511A}"/>
              </a:ext>
            </a:extLst>
          </p:cNvPr>
          <p:cNvSpPr txBox="1">
            <a:spLocks/>
          </p:cNvSpPr>
          <p:nvPr/>
        </p:nvSpPr>
        <p:spPr>
          <a:xfrm>
            <a:off x="576000"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nl-BE" noProof="0">
              <a:cs typeface="Arial"/>
            </a:endParaRPr>
          </a:p>
        </p:txBody>
      </p:sp>
      <p:pic>
        <p:nvPicPr>
          <p:cNvPr id="2050" name="Picture 2">
            <a:extLst>
              <a:ext uri="{FF2B5EF4-FFF2-40B4-BE49-F238E27FC236}">
                <a16:creationId xmlns:a16="http://schemas.microsoft.com/office/drawing/2014/main" id="{9183BA01-045E-7D89-37F1-6E1E4FC294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128" y="927111"/>
            <a:ext cx="3015744" cy="4348469"/>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inhoud 4">
            <a:extLst>
              <a:ext uri="{FF2B5EF4-FFF2-40B4-BE49-F238E27FC236}">
                <a16:creationId xmlns:a16="http://schemas.microsoft.com/office/drawing/2014/main" id="{C7CA377F-EF9D-E29C-66E2-FECF56668B4F}"/>
              </a:ext>
            </a:extLst>
          </p:cNvPr>
          <p:cNvSpPr txBox="1">
            <a:spLocks/>
          </p:cNvSpPr>
          <p:nvPr/>
        </p:nvSpPr>
        <p:spPr>
          <a:xfrm>
            <a:off x="576000"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Sessie 1: </a:t>
            </a:r>
            <a:br>
              <a:rPr lang="nl-BE" noProof="0"/>
            </a:br>
            <a:r>
              <a:rPr lang="nl-BE" noProof="0">
                <a:latin typeface="Arial"/>
                <a:cs typeface="Arial"/>
              </a:rPr>
              <a:t>Dimitri Coppens</a:t>
            </a:r>
            <a:endParaRPr lang="nl-BE" noProof="0"/>
          </a:p>
          <a:p>
            <a:endParaRPr lang="nl-BE" noProof="0"/>
          </a:p>
        </p:txBody>
      </p:sp>
      <p:sp>
        <p:nvSpPr>
          <p:cNvPr id="15" name="Tijdelijke aanduiding voor inhoud 4">
            <a:extLst>
              <a:ext uri="{FF2B5EF4-FFF2-40B4-BE49-F238E27FC236}">
                <a16:creationId xmlns:a16="http://schemas.microsoft.com/office/drawing/2014/main" id="{8E1A6F5E-DF7B-84D6-AAD5-ACDF6A2042EE}"/>
              </a:ext>
            </a:extLst>
          </p:cNvPr>
          <p:cNvSpPr txBox="1">
            <a:spLocks/>
          </p:cNvSpPr>
          <p:nvPr/>
        </p:nvSpPr>
        <p:spPr>
          <a:xfrm>
            <a:off x="12207462" y="1653321"/>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t>Eerste overleg</a:t>
            </a:r>
            <a:br>
              <a:rPr lang="nl-BE" noProof="0"/>
            </a:br>
            <a:r>
              <a:rPr lang="nl-BE" noProof="0"/>
              <a:t>Creativedenkers</a:t>
            </a:r>
          </a:p>
        </p:txBody>
      </p:sp>
      <p:pic>
        <p:nvPicPr>
          <p:cNvPr id="17" name="Picture 2">
            <a:extLst>
              <a:ext uri="{FF2B5EF4-FFF2-40B4-BE49-F238E27FC236}">
                <a16:creationId xmlns:a16="http://schemas.microsoft.com/office/drawing/2014/main" id="{2468D79A-5D96-9E69-5C84-B6C9E0AD41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0997" y="1236840"/>
            <a:ext cx="5510129" cy="41325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A71D545-2396-CEDC-C5FE-DA16BCDD8140}"/>
              </a:ext>
            </a:extLst>
          </p:cNvPr>
          <p:cNvSpPr txBox="1"/>
          <p:nvPr/>
        </p:nvSpPr>
        <p:spPr>
          <a:xfrm>
            <a:off x="5420315" y="6484578"/>
            <a:ext cx="2536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nl-BE" noProof="0"/>
          </a:p>
        </p:txBody>
      </p:sp>
      <p:sp>
        <p:nvSpPr>
          <p:cNvPr id="19" name="TextBox 18">
            <a:extLst>
              <a:ext uri="{FF2B5EF4-FFF2-40B4-BE49-F238E27FC236}">
                <a16:creationId xmlns:a16="http://schemas.microsoft.com/office/drawing/2014/main" id="{713E56F2-AC71-EFF6-91E5-482D91BBF3E2}"/>
              </a:ext>
            </a:extLst>
          </p:cNvPr>
          <p:cNvSpPr txBox="1"/>
          <p:nvPr/>
        </p:nvSpPr>
        <p:spPr>
          <a:xfrm>
            <a:off x="4727307" y="6212324"/>
            <a:ext cx="22399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nl-BE" noProof="0"/>
          </a:p>
        </p:txBody>
      </p:sp>
      <p:sp>
        <p:nvSpPr>
          <p:cNvPr id="22" name="TextBox 21">
            <a:extLst>
              <a:ext uri="{FF2B5EF4-FFF2-40B4-BE49-F238E27FC236}">
                <a16:creationId xmlns:a16="http://schemas.microsoft.com/office/drawing/2014/main" id="{818BEFAA-13C0-CEEE-5670-B51F1121443B}"/>
              </a:ext>
            </a:extLst>
          </p:cNvPr>
          <p:cNvSpPr txBox="1"/>
          <p:nvPr/>
        </p:nvSpPr>
        <p:spPr>
          <a:xfrm>
            <a:off x="17486086" y="6125698"/>
            <a:ext cx="18810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nl-BE" noProof="0"/>
          </a:p>
        </p:txBody>
      </p:sp>
      <p:pic>
        <p:nvPicPr>
          <p:cNvPr id="9" name="Afbeelding 8" descr="Afbeelding met schermopname, lijn, kunst, tekst&#10;&#10;Automatisch gegenereerde beschrijving">
            <a:extLst>
              <a:ext uri="{FF2B5EF4-FFF2-40B4-BE49-F238E27FC236}">
                <a16:creationId xmlns:a16="http://schemas.microsoft.com/office/drawing/2014/main" id="{1AFF3157-0847-D9CA-4CA9-7CF7836F6A4D}"/>
              </a:ext>
            </a:extLst>
          </p:cNvPr>
          <p:cNvPicPr>
            <a:picLocks noChangeAspect="1"/>
          </p:cNvPicPr>
          <p:nvPr/>
        </p:nvPicPr>
        <p:blipFill>
          <a:blip r:embed="rId7"/>
          <a:stretch>
            <a:fillRect/>
          </a:stretch>
        </p:blipFill>
        <p:spPr>
          <a:xfrm>
            <a:off x="7603872" y="1008000"/>
            <a:ext cx="4550207" cy="4123244"/>
          </a:xfrm>
          <a:prstGeom prst="rect">
            <a:avLst/>
          </a:prstGeom>
        </p:spPr>
      </p:pic>
    </p:spTree>
    <p:extLst>
      <p:ext uri="{BB962C8B-B14F-4D97-AF65-F5344CB8AC3E}">
        <p14:creationId xmlns:p14="http://schemas.microsoft.com/office/powerpoint/2010/main" val="37308202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A963FD-9B6B-42EB-ACEC-C89670329D34}"/>
            </a:ext>
          </a:extLst>
        </p:cNvPr>
        <p:cNvGrpSpPr/>
        <p:nvPr/>
      </p:nvGrpSpPr>
      <p:grpSpPr>
        <a:xfrm>
          <a:off x="0" y="0"/>
          <a:ext cx="0" cy="0"/>
          <a:chOff x="0" y="0"/>
          <a:chExt cx="0" cy="0"/>
        </a:xfrm>
      </p:grpSpPr>
      <p:pic>
        <p:nvPicPr>
          <p:cNvPr id="2" name="Afbeelding 1">
            <a:extLst>
              <a:ext uri="{FF2B5EF4-FFF2-40B4-BE49-F238E27FC236}">
                <a16:creationId xmlns:a16="http://schemas.microsoft.com/office/drawing/2014/main" id="{07CC593E-4455-D32C-FAD3-52598C7DD731}"/>
              </a:ext>
            </a:extLst>
          </p:cNvPr>
          <p:cNvPicPr>
            <a:picLocks noChangeAspect="1"/>
          </p:cNvPicPr>
          <p:nvPr/>
        </p:nvPicPr>
        <p:blipFill>
          <a:blip r:embed="rId3">
            <a:grayscl/>
            <a:alphaModFix amt="10000"/>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1219199" y="-2954216"/>
            <a:ext cx="18883839" cy="9164216"/>
          </a:xfrm>
          <a:prstGeom prst="rect">
            <a:avLst/>
          </a:prstGeom>
        </p:spPr>
      </p:pic>
      <p:sp>
        <p:nvSpPr>
          <p:cNvPr id="3" name="Slide Number Placeholder 2">
            <a:extLst>
              <a:ext uri="{FF2B5EF4-FFF2-40B4-BE49-F238E27FC236}">
                <a16:creationId xmlns:a16="http://schemas.microsoft.com/office/drawing/2014/main" id="{D262774C-B4DE-D772-64E0-847846AC2125}"/>
              </a:ext>
            </a:extLst>
          </p:cNvPr>
          <p:cNvSpPr>
            <a:spLocks noGrp="1"/>
          </p:cNvSpPr>
          <p:nvPr>
            <p:ph type="sldNum" sz="quarter" idx="12"/>
          </p:nvPr>
        </p:nvSpPr>
        <p:spPr/>
        <p:txBody>
          <a:bodyPr/>
          <a:lstStyle/>
          <a:p>
            <a:fld id="{0A297500-7527-634B-90F4-69D0994C32B4}" type="slidenum">
              <a:rPr lang="nl-BE" noProof="0" smtClean="0"/>
              <a:t>83</a:t>
            </a:fld>
            <a:endParaRPr lang="nl-BE" noProof="0"/>
          </a:p>
        </p:txBody>
      </p:sp>
      <p:sp>
        <p:nvSpPr>
          <p:cNvPr id="4" name="Title 3">
            <a:extLst>
              <a:ext uri="{FF2B5EF4-FFF2-40B4-BE49-F238E27FC236}">
                <a16:creationId xmlns:a16="http://schemas.microsoft.com/office/drawing/2014/main" id="{87234820-FB01-882B-70A5-945E954E1F32}"/>
              </a:ext>
            </a:extLst>
          </p:cNvPr>
          <p:cNvSpPr>
            <a:spLocks noGrp="1"/>
          </p:cNvSpPr>
          <p:nvPr>
            <p:ph type="title"/>
          </p:nvPr>
        </p:nvSpPr>
        <p:spPr/>
        <p:txBody>
          <a:bodyPr/>
          <a:lstStyle/>
          <a:p>
            <a:r>
              <a:rPr lang="nl-BE" noProof="0"/>
              <a:t>Evaluatie design </a:t>
            </a:r>
            <a:endParaRPr lang="nl-BE" b="1" noProof="0">
              <a:cs typeface="Arial"/>
            </a:endParaRPr>
          </a:p>
        </p:txBody>
      </p:sp>
      <p:cxnSp>
        <p:nvCxnSpPr>
          <p:cNvPr id="8" name="Rechte verbindingslijn 7">
            <a:extLst>
              <a:ext uri="{FF2B5EF4-FFF2-40B4-BE49-F238E27FC236}">
                <a16:creationId xmlns:a16="http://schemas.microsoft.com/office/drawing/2014/main" id="{75A571AE-964D-46D2-3F93-F9919B70299F}"/>
              </a:ext>
            </a:extLst>
          </p:cNvPr>
          <p:cNvCxnSpPr>
            <a:cxnSpLocks/>
          </p:cNvCxnSpPr>
          <p:nvPr/>
        </p:nvCxnSpPr>
        <p:spPr>
          <a:xfrm>
            <a:off x="0" y="5618480"/>
            <a:ext cx="12192000" cy="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14" name="Stroomdiagram: Verbindingslijn 13">
            <a:extLst>
              <a:ext uri="{FF2B5EF4-FFF2-40B4-BE49-F238E27FC236}">
                <a16:creationId xmlns:a16="http://schemas.microsoft.com/office/drawing/2014/main" id="{F4DE54BC-DE33-21BE-F2C7-1530638D0B0E}"/>
              </a:ext>
            </a:extLst>
          </p:cNvPr>
          <p:cNvSpPr/>
          <p:nvPr/>
        </p:nvSpPr>
        <p:spPr>
          <a:xfrm>
            <a:off x="5867400" y="5389880"/>
            <a:ext cx="457200" cy="4572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13" name="Content Placeholder 1">
            <a:extLst>
              <a:ext uri="{FF2B5EF4-FFF2-40B4-BE49-F238E27FC236}">
                <a16:creationId xmlns:a16="http://schemas.microsoft.com/office/drawing/2014/main" id="{0E84AAF9-5FBC-0090-5217-81035FC672A2}"/>
              </a:ext>
            </a:extLst>
          </p:cNvPr>
          <p:cNvSpPr txBox="1">
            <a:spLocks/>
          </p:cNvSpPr>
          <p:nvPr/>
        </p:nvSpPr>
        <p:spPr>
          <a:xfrm>
            <a:off x="576000"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nl-BE" noProof="0">
              <a:latin typeface="Arial"/>
              <a:cs typeface="Arial"/>
            </a:endParaRPr>
          </a:p>
          <a:p>
            <a:endParaRPr lang="nl-BE" noProof="0">
              <a:cs typeface="Arial"/>
            </a:endParaRPr>
          </a:p>
        </p:txBody>
      </p:sp>
      <p:sp>
        <p:nvSpPr>
          <p:cNvPr id="5" name="Tijdelijke aanduiding voor inhoud 4">
            <a:extLst>
              <a:ext uri="{FF2B5EF4-FFF2-40B4-BE49-F238E27FC236}">
                <a16:creationId xmlns:a16="http://schemas.microsoft.com/office/drawing/2014/main" id="{2288C643-02A2-F25D-9C93-8B6B71BBA66C}"/>
              </a:ext>
            </a:extLst>
          </p:cNvPr>
          <p:cNvSpPr>
            <a:spLocks noGrp="1"/>
          </p:cNvSpPr>
          <p:nvPr>
            <p:ph idx="1"/>
          </p:nvPr>
        </p:nvSpPr>
        <p:spPr/>
        <p:txBody>
          <a:bodyPr/>
          <a:lstStyle/>
          <a:p>
            <a:r>
              <a:rPr lang="nl-BE" noProof="0"/>
              <a:t>Eerste overleg</a:t>
            </a:r>
            <a:br>
              <a:rPr lang="nl-BE" noProof="0"/>
            </a:br>
            <a:r>
              <a:rPr lang="nl-BE" noProof="0"/>
              <a:t>Creative makers</a:t>
            </a:r>
          </a:p>
        </p:txBody>
      </p:sp>
      <p:pic>
        <p:nvPicPr>
          <p:cNvPr id="6" name="Picture 2">
            <a:extLst>
              <a:ext uri="{FF2B5EF4-FFF2-40B4-BE49-F238E27FC236}">
                <a16:creationId xmlns:a16="http://schemas.microsoft.com/office/drawing/2014/main" id="{6CA88158-B2B7-9B46-A6E2-F1C4EB351A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9535" y="1239519"/>
            <a:ext cx="5510129" cy="413259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1BAFEC4B-2F0D-DA4F-E2E9-3A64AA2A8B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7745" y="927111"/>
            <a:ext cx="3015744" cy="4348469"/>
          </a:xfrm>
          <a:prstGeom prst="rect">
            <a:avLst/>
          </a:prstGeom>
          <a:noFill/>
          <a:extLst>
            <a:ext uri="{909E8E84-426E-40DD-AFC4-6F175D3DCCD1}">
              <a14:hiddenFill xmlns:a14="http://schemas.microsoft.com/office/drawing/2010/main">
                <a:solidFill>
                  <a:srgbClr val="FFFFFF"/>
                </a:solidFill>
              </a14:hiddenFill>
            </a:ext>
          </a:extLst>
        </p:spPr>
      </p:pic>
      <p:sp>
        <p:nvSpPr>
          <p:cNvPr id="27" name="Tijdelijke aanduiding voor inhoud 4">
            <a:extLst>
              <a:ext uri="{FF2B5EF4-FFF2-40B4-BE49-F238E27FC236}">
                <a16:creationId xmlns:a16="http://schemas.microsoft.com/office/drawing/2014/main" id="{2E6E6E89-EC45-2478-9C91-1B6A7322E7A9}"/>
              </a:ext>
            </a:extLst>
          </p:cNvPr>
          <p:cNvSpPr txBox="1">
            <a:spLocks/>
          </p:cNvSpPr>
          <p:nvPr/>
        </p:nvSpPr>
        <p:spPr>
          <a:xfrm>
            <a:off x="-11046636"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Sessie 1: </a:t>
            </a:r>
            <a:br>
              <a:rPr lang="nl-BE" noProof="0"/>
            </a:br>
            <a:r>
              <a:rPr lang="nl-BE" noProof="0">
                <a:latin typeface="Arial"/>
                <a:cs typeface="Arial"/>
              </a:rPr>
              <a:t>Dimitri Coppens</a:t>
            </a:r>
            <a:endParaRPr lang="nl-BE" noProof="0"/>
          </a:p>
          <a:p>
            <a:endParaRPr lang="nl-BE" noProof="0"/>
          </a:p>
        </p:txBody>
      </p:sp>
      <p:sp>
        <p:nvSpPr>
          <p:cNvPr id="28" name="Tijdelijke aanduiding voor inhoud 4">
            <a:extLst>
              <a:ext uri="{FF2B5EF4-FFF2-40B4-BE49-F238E27FC236}">
                <a16:creationId xmlns:a16="http://schemas.microsoft.com/office/drawing/2014/main" id="{A2249232-DB68-EFE5-177F-DEE980DD6B02}"/>
              </a:ext>
            </a:extLst>
          </p:cNvPr>
          <p:cNvSpPr txBox="1">
            <a:spLocks/>
          </p:cNvSpPr>
          <p:nvPr/>
        </p:nvSpPr>
        <p:spPr>
          <a:xfrm>
            <a:off x="12208064"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t>Tweede overleg</a:t>
            </a:r>
            <a:br>
              <a:rPr lang="nl-BE" noProof="0"/>
            </a:br>
            <a:r>
              <a:rPr lang="nl-BE" noProof="0"/>
              <a:t>Creativedenkers</a:t>
            </a:r>
          </a:p>
          <a:p>
            <a:r>
              <a:rPr lang="nl-BE" noProof="0"/>
              <a:t>Overleg schakels</a:t>
            </a:r>
          </a:p>
        </p:txBody>
      </p:sp>
      <p:pic>
        <p:nvPicPr>
          <p:cNvPr id="29" name="Afbeelding 28" descr="Afbeelding met schermopname&#10;&#10;Automatisch gegenereerde beschrijving">
            <a:extLst>
              <a:ext uri="{FF2B5EF4-FFF2-40B4-BE49-F238E27FC236}">
                <a16:creationId xmlns:a16="http://schemas.microsoft.com/office/drawing/2014/main" id="{52C01D17-E42E-C530-9E3E-9F13BE0BEDA5}"/>
              </a:ext>
            </a:extLst>
          </p:cNvPr>
          <p:cNvPicPr>
            <a:picLocks noChangeAspect="1"/>
          </p:cNvPicPr>
          <p:nvPr/>
        </p:nvPicPr>
        <p:blipFill>
          <a:blip r:embed="rId7"/>
          <a:stretch>
            <a:fillRect/>
          </a:stretch>
        </p:blipFill>
        <p:spPr>
          <a:xfrm>
            <a:off x="14349286" y="1645494"/>
            <a:ext cx="5055178" cy="3769963"/>
          </a:xfrm>
          <a:prstGeom prst="rect">
            <a:avLst/>
          </a:prstGeom>
        </p:spPr>
      </p:pic>
      <p:pic>
        <p:nvPicPr>
          <p:cNvPr id="30" name="Afbeelding 29" descr="Afbeelding met plank, doos, overdekt&#10;&#10;Automatisch gegenereerde beschrijving">
            <a:extLst>
              <a:ext uri="{FF2B5EF4-FFF2-40B4-BE49-F238E27FC236}">
                <a16:creationId xmlns:a16="http://schemas.microsoft.com/office/drawing/2014/main" id="{462F75E0-BCC3-4650-C842-281273AF58A5}"/>
              </a:ext>
            </a:extLst>
          </p:cNvPr>
          <p:cNvPicPr>
            <a:picLocks noChangeAspect="1"/>
          </p:cNvPicPr>
          <p:nvPr/>
        </p:nvPicPr>
        <p:blipFill>
          <a:blip r:embed="rId8"/>
          <a:stretch>
            <a:fillRect/>
          </a:stretch>
        </p:blipFill>
        <p:spPr>
          <a:xfrm>
            <a:off x="19103202" y="1248090"/>
            <a:ext cx="4561541" cy="3964416"/>
          </a:xfrm>
          <a:prstGeom prst="rect">
            <a:avLst/>
          </a:prstGeom>
        </p:spPr>
      </p:pic>
      <p:pic>
        <p:nvPicPr>
          <p:cNvPr id="9" name="Afbeelding 8" descr="Afbeelding met schermopname, lijn, kunst, tekst&#10;&#10;Automatisch gegenereerde beschrijving">
            <a:extLst>
              <a:ext uri="{FF2B5EF4-FFF2-40B4-BE49-F238E27FC236}">
                <a16:creationId xmlns:a16="http://schemas.microsoft.com/office/drawing/2014/main" id="{938B4552-A070-0107-E754-CF1F5B7B2C50}"/>
              </a:ext>
            </a:extLst>
          </p:cNvPr>
          <p:cNvPicPr>
            <a:picLocks noChangeAspect="1"/>
          </p:cNvPicPr>
          <p:nvPr/>
        </p:nvPicPr>
        <p:blipFill>
          <a:blip r:embed="rId9"/>
          <a:stretch>
            <a:fillRect/>
          </a:stretch>
        </p:blipFill>
        <p:spPr>
          <a:xfrm>
            <a:off x="-4647734" y="1008000"/>
            <a:ext cx="4550207" cy="4123244"/>
          </a:xfrm>
          <a:prstGeom prst="rect">
            <a:avLst/>
          </a:prstGeom>
        </p:spPr>
      </p:pic>
    </p:spTree>
    <p:extLst>
      <p:ext uri="{BB962C8B-B14F-4D97-AF65-F5344CB8AC3E}">
        <p14:creationId xmlns:p14="http://schemas.microsoft.com/office/powerpoint/2010/main" val="88109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C252FC-8F6C-2DE2-791C-D763A45FE359}"/>
            </a:ext>
          </a:extLst>
        </p:cNvPr>
        <p:cNvGrpSpPr/>
        <p:nvPr/>
      </p:nvGrpSpPr>
      <p:grpSpPr>
        <a:xfrm>
          <a:off x="0" y="0"/>
          <a:ext cx="0" cy="0"/>
          <a:chOff x="0" y="0"/>
          <a:chExt cx="0" cy="0"/>
        </a:xfrm>
      </p:grpSpPr>
      <p:pic>
        <p:nvPicPr>
          <p:cNvPr id="18" name="Afbeelding 17">
            <a:extLst>
              <a:ext uri="{FF2B5EF4-FFF2-40B4-BE49-F238E27FC236}">
                <a16:creationId xmlns:a16="http://schemas.microsoft.com/office/drawing/2014/main" id="{E3709347-8B22-F152-98FB-18EA6C88DA7C}"/>
              </a:ext>
            </a:extLst>
          </p:cNvPr>
          <p:cNvPicPr>
            <a:picLocks noChangeAspect="1"/>
          </p:cNvPicPr>
          <p:nvPr/>
        </p:nvPicPr>
        <p:blipFill>
          <a:blip r:embed="rId3">
            <a:grayscl/>
            <a:alphaModFix amt="10000"/>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2321167" y="-2954216"/>
            <a:ext cx="18883839" cy="9164216"/>
          </a:xfrm>
          <a:prstGeom prst="rect">
            <a:avLst/>
          </a:prstGeom>
        </p:spPr>
      </p:pic>
      <p:sp>
        <p:nvSpPr>
          <p:cNvPr id="3" name="Slide Number Placeholder 2">
            <a:extLst>
              <a:ext uri="{FF2B5EF4-FFF2-40B4-BE49-F238E27FC236}">
                <a16:creationId xmlns:a16="http://schemas.microsoft.com/office/drawing/2014/main" id="{A35691EC-F3DE-7585-4ACF-755A3F716999}"/>
              </a:ext>
            </a:extLst>
          </p:cNvPr>
          <p:cNvSpPr>
            <a:spLocks noGrp="1"/>
          </p:cNvSpPr>
          <p:nvPr>
            <p:ph type="sldNum" sz="quarter" idx="12"/>
          </p:nvPr>
        </p:nvSpPr>
        <p:spPr/>
        <p:txBody>
          <a:bodyPr/>
          <a:lstStyle/>
          <a:p>
            <a:fld id="{0A297500-7527-634B-90F4-69D0994C32B4}" type="slidenum">
              <a:rPr lang="nl-BE" noProof="0" smtClean="0"/>
              <a:t>84</a:t>
            </a:fld>
            <a:endParaRPr lang="nl-BE" noProof="0"/>
          </a:p>
        </p:txBody>
      </p:sp>
      <p:sp>
        <p:nvSpPr>
          <p:cNvPr id="4" name="Title 3">
            <a:extLst>
              <a:ext uri="{FF2B5EF4-FFF2-40B4-BE49-F238E27FC236}">
                <a16:creationId xmlns:a16="http://schemas.microsoft.com/office/drawing/2014/main" id="{8C31FC8D-C19C-5C36-4B35-A9A4CFABA7AF}"/>
              </a:ext>
            </a:extLst>
          </p:cNvPr>
          <p:cNvSpPr>
            <a:spLocks noGrp="1"/>
          </p:cNvSpPr>
          <p:nvPr>
            <p:ph type="title"/>
          </p:nvPr>
        </p:nvSpPr>
        <p:spPr/>
        <p:txBody>
          <a:bodyPr/>
          <a:lstStyle/>
          <a:p>
            <a:r>
              <a:rPr lang="nl-BE" noProof="0"/>
              <a:t>Evaluatie design </a:t>
            </a:r>
            <a:endParaRPr lang="nl-BE" b="1" noProof="0">
              <a:cs typeface="Arial"/>
            </a:endParaRPr>
          </a:p>
        </p:txBody>
      </p:sp>
      <p:cxnSp>
        <p:nvCxnSpPr>
          <p:cNvPr id="8" name="Rechte verbindingslijn 7">
            <a:extLst>
              <a:ext uri="{FF2B5EF4-FFF2-40B4-BE49-F238E27FC236}">
                <a16:creationId xmlns:a16="http://schemas.microsoft.com/office/drawing/2014/main" id="{A51AABED-0F8C-6F52-E7EC-EA5AB625FC0C}"/>
              </a:ext>
            </a:extLst>
          </p:cNvPr>
          <p:cNvCxnSpPr>
            <a:cxnSpLocks/>
          </p:cNvCxnSpPr>
          <p:nvPr/>
        </p:nvCxnSpPr>
        <p:spPr>
          <a:xfrm>
            <a:off x="0" y="5618480"/>
            <a:ext cx="12192000" cy="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14" name="Stroomdiagram: Verbindingslijn 13">
            <a:extLst>
              <a:ext uri="{FF2B5EF4-FFF2-40B4-BE49-F238E27FC236}">
                <a16:creationId xmlns:a16="http://schemas.microsoft.com/office/drawing/2014/main" id="{B42AF089-B52F-0415-5473-175E8E09D3C6}"/>
              </a:ext>
            </a:extLst>
          </p:cNvPr>
          <p:cNvSpPr/>
          <p:nvPr/>
        </p:nvSpPr>
        <p:spPr>
          <a:xfrm>
            <a:off x="5867400" y="5389880"/>
            <a:ext cx="457200" cy="4572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13" name="Content Placeholder 1">
            <a:extLst>
              <a:ext uri="{FF2B5EF4-FFF2-40B4-BE49-F238E27FC236}">
                <a16:creationId xmlns:a16="http://schemas.microsoft.com/office/drawing/2014/main" id="{A3606AAD-850C-E4FE-3E22-50E610C8BD45}"/>
              </a:ext>
            </a:extLst>
          </p:cNvPr>
          <p:cNvSpPr txBox="1">
            <a:spLocks/>
          </p:cNvSpPr>
          <p:nvPr/>
        </p:nvSpPr>
        <p:spPr>
          <a:xfrm>
            <a:off x="576000"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nl-BE" noProof="0">
              <a:latin typeface="Arial"/>
              <a:cs typeface="Arial"/>
            </a:endParaRPr>
          </a:p>
          <a:p>
            <a:endParaRPr lang="nl-BE" noProof="0">
              <a:cs typeface="Arial"/>
            </a:endParaRPr>
          </a:p>
        </p:txBody>
      </p:sp>
      <p:sp>
        <p:nvSpPr>
          <p:cNvPr id="5" name="Tijdelijke aanduiding voor inhoud 4">
            <a:extLst>
              <a:ext uri="{FF2B5EF4-FFF2-40B4-BE49-F238E27FC236}">
                <a16:creationId xmlns:a16="http://schemas.microsoft.com/office/drawing/2014/main" id="{D7FB547C-0891-46ED-C006-6781D084334D}"/>
              </a:ext>
            </a:extLst>
          </p:cNvPr>
          <p:cNvSpPr>
            <a:spLocks noGrp="1"/>
          </p:cNvSpPr>
          <p:nvPr>
            <p:ph idx="1"/>
          </p:nvPr>
        </p:nvSpPr>
        <p:spPr/>
        <p:txBody>
          <a:bodyPr/>
          <a:lstStyle/>
          <a:p>
            <a:r>
              <a:rPr lang="nl-BE" noProof="0"/>
              <a:t>Tweede overleg</a:t>
            </a:r>
            <a:br>
              <a:rPr lang="nl-BE" noProof="0"/>
            </a:br>
            <a:r>
              <a:rPr lang="nl-BE" noProof="0"/>
              <a:t>Creative makers</a:t>
            </a:r>
          </a:p>
          <a:p>
            <a:r>
              <a:rPr lang="nl-BE" noProof="0"/>
              <a:t>Overleg schakels</a:t>
            </a:r>
          </a:p>
        </p:txBody>
      </p:sp>
      <p:sp>
        <p:nvSpPr>
          <p:cNvPr id="2" name="Tijdelijke aanduiding voor inhoud 4">
            <a:extLst>
              <a:ext uri="{FF2B5EF4-FFF2-40B4-BE49-F238E27FC236}">
                <a16:creationId xmlns:a16="http://schemas.microsoft.com/office/drawing/2014/main" id="{1106A12A-EBAA-9846-9956-95F689179FF1}"/>
              </a:ext>
            </a:extLst>
          </p:cNvPr>
          <p:cNvSpPr txBox="1">
            <a:spLocks/>
          </p:cNvSpPr>
          <p:nvPr/>
        </p:nvSpPr>
        <p:spPr>
          <a:xfrm>
            <a:off x="-11047640" y="1445161"/>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t>Eerste overleg</a:t>
            </a:r>
            <a:br>
              <a:rPr lang="nl-BE" noProof="0"/>
            </a:br>
            <a:r>
              <a:rPr lang="nl-BE" noProof="0"/>
              <a:t>Creativedenkers</a:t>
            </a:r>
          </a:p>
        </p:txBody>
      </p:sp>
      <p:pic>
        <p:nvPicPr>
          <p:cNvPr id="7" name="Picture 2">
            <a:extLst>
              <a:ext uri="{FF2B5EF4-FFF2-40B4-BE49-F238E27FC236}">
                <a16:creationId xmlns:a16="http://schemas.microsoft.com/office/drawing/2014/main" id="{79177F5D-17FC-DF33-A074-1133E95711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4105" y="1028680"/>
            <a:ext cx="5510129" cy="4132597"/>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descr="Afbeelding met schermopname&#10;&#10;Automatisch gegenereerde beschrijving">
            <a:extLst>
              <a:ext uri="{FF2B5EF4-FFF2-40B4-BE49-F238E27FC236}">
                <a16:creationId xmlns:a16="http://schemas.microsoft.com/office/drawing/2014/main" id="{66480E0A-C708-9188-B2A6-C0C07923705A}"/>
              </a:ext>
            </a:extLst>
          </p:cNvPr>
          <p:cNvPicPr>
            <a:picLocks noChangeAspect="1"/>
          </p:cNvPicPr>
          <p:nvPr/>
        </p:nvPicPr>
        <p:blipFill>
          <a:blip r:embed="rId6"/>
          <a:stretch>
            <a:fillRect/>
          </a:stretch>
        </p:blipFill>
        <p:spPr>
          <a:xfrm>
            <a:off x="2717222" y="1645494"/>
            <a:ext cx="5055178" cy="3769963"/>
          </a:xfrm>
          <a:prstGeom prst="rect">
            <a:avLst/>
          </a:prstGeom>
        </p:spPr>
      </p:pic>
      <p:pic>
        <p:nvPicPr>
          <p:cNvPr id="22" name="Afbeelding 21" descr="Afbeelding met plank, doos, overdekt&#10;&#10;Automatisch gegenereerde beschrijving">
            <a:extLst>
              <a:ext uri="{FF2B5EF4-FFF2-40B4-BE49-F238E27FC236}">
                <a16:creationId xmlns:a16="http://schemas.microsoft.com/office/drawing/2014/main" id="{55656BCC-9ACB-C20F-19FB-27DFC45A2C68}"/>
              </a:ext>
            </a:extLst>
          </p:cNvPr>
          <p:cNvPicPr>
            <a:picLocks noChangeAspect="1"/>
          </p:cNvPicPr>
          <p:nvPr/>
        </p:nvPicPr>
        <p:blipFill>
          <a:blip r:embed="rId7"/>
          <a:stretch>
            <a:fillRect/>
          </a:stretch>
        </p:blipFill>
        <p:spPr>
          <a:xfrm>
            <a:off x="7471138" y="1248090"/>
            <a:ext cx="4561541" cy="3964416"/>
          </a:xfrm>
          <a:prstGeom prst="rect">
            <a:avLst/>
          </a:prstGeom>
        </p:spPr>
      </p:pic>
      <p:sp>
        <p:nvSpPr>
          <p:cNvPr id="23" name="Tijdelijke aanduiding voor inhoud 4">
            <a:extLst>
              <a:ext uri="{FF2B5EF4-FFF2-40B4-BE49-F238E27FC236}">
                <a16:creationId xmlns:a16="http://schemas.microsoft.com/office/drawing/2014/main" id="{5F0E3A9F-B445-ADF0-F299-7D695FF7B005}"/>
              </a:ext>
            </a:extLst>
          </p:cNvPr>
          <p:cNvSpPr txBox="1">
            <a:spLocks/>
          </p:cNvSpPr>
          <p:nvPr/>
        </p:nvSpPr>
        <p:spPr>
          <a:xfrm>
            <a:off x="12196995"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t>Derde overleg</a:t>
            </a:r>
            <a:br>
              <a:rPr lang="nl-BE" noProof="0"/>
            </a:br>
            <a:r>
              <a:rPr lang="nl-BE" noProof="0"/>
              <a:t>Creativedenkers</a:t>
            </a:r>
          </a:p>
          <a:p>
            <a:r>
              <a:rPr lang="nl-BE" noProof="0"/>
              <a:t>Sessie 2:</a:t>
            </a:r>
            <a:r>
              <a:rPr lang="nl-BE" noProof="0">
                <a:latin typeface="Arial"/>
                <a:cs typeface="Arial"/>
              </a:rPr>
              <a:t> </a:t>
            </a:r>
            <a:br>
              <a:rPr lang="nl-BE" noProof="0"/>
            </a:br>
            <a:r>
              <a:rPr lang="nl-BE" noProof="0">
                <a:latin typeface="Arial"/>
                <a:cs typeface="Arial"/>
              </a:rPr>
              <a:t>Dimitri Coppens</a:t>
            </a:r>
            <a:endParaRPr lang="nl-BE" noProof="0"/>
          </a:p>
          <a:p>
            <a:endParaRPr lang="nl-BE" noProof="0"/>
          </a:p>
        </p:txBody>
      </p:sp>
      <p:pic>
        <p:nvPicPr>
          <p:cNvPr id="24" name="Picture 5" descr="A close up of a device&#10;&#10;Description automatically generated">
            <a:extLst>
              <a:ext uri="{FF2B5EF4-FFF2-40B4-BE49-F238E27FC236}">
                <a16:creationId xmlns:a16="http://schemas.microsoft.com/office/drawing/2014/main" id="{F53F779E-E918-2627-9CBE-6505EF62A987}"/>
              </a:ext>
            </a:extLst>
          </p:cNvPr>
          <p:cNvPicPr>
            <a:picLocks noChangeAspect="1"/>
          </p:cNvPicPr>
          <p:nvPr/>
        </p:nvPicPr>
        <p:blipFill>
          <a:blip r:embed="rId8"/>
          <a:stretch>
            <a:fillRect/>
          </a:stretch>
        </p:blipFill>
        <p:spPr>
          <a:xfrm>
            <a:off x="20494996" y="443929"/>
            <a:ext cx="2743200" cy="2058814"/>
          </a:xfrm>
          <a:prstGeom prst="rect">
            <a:avLst/>
          </a:prstGeom>
        </p:spPr>
      </p:pic>
      <p:pic>
        <p:nvPicPr>
          <p:cNvPr id="25" name="Picture 10" descr="A diagram of a uv lamp&#10;&#10;Description automatically generated">
            <a:extLst>
              <a:ext uri="{FF2B5EF4-FFF2-40B4-BE49-F238E27FC236}">
                <a16:creationId xmlns:a16="http://schemas.microsoft.com/office/drawing/2014/main" id="{5F1ABCF0-00AD-7816-38D3-C3524D4828D1}"/>
              </a:ext>
            </a:extLst>
          </p:cNvPr>
          <p:cNvPicPr>
            <a:picLocks noChangeAspect="1"/>
          </p:cNvPicPr>
          <p:nvPr/>
        </p:nvPicPr>
        <p:blipFill>
          <a:blip r:embed="rId9"/>
          <a:stretch>
            <a:fillRect/>
          </a:stretch>
        </p:blipFill>
        <p:spPr>
          <a:xfrm>
            <a:off x="20540353" y="2942921"/>
            <a:ext cx="2743199" cy="2151529"/>
          </a:xfrm>
          <a:prstGeom prst="rect">
            <a:avLst/>
          </a:prstGeom>
        </p:spPr>
      </p:pic>
      <p:pic>
        <p:nvPicPr>
          <p:cNvPr id="26" name="Afbeelding 25" descr="Afbeelding met tekst, schets, tekening, begrafenis&#10;&#10;Automatisch gegenereerde beschrijving">
            <a:extLst>
              <a:ext uri="{FF2B5EF4-FFF2-40B4-BE49-F238E27FC236}">
                <a16:creationId xmlns:a16="http://schemas.microsoft.com/office/drawing/2014/main" id="{3B511237-2E3E-E499-6DDD-58FC667ADAFA}"/>
              </a:ext>
            </a:extLst>
          </p:cNvPr>
          <p:cNvPicPr>
            <a:picLocks noChangeAspect="1"/>
          </p:cNvPicPr>
          <p:nvPr/>
        </p:nvPicPr>
        <p:blipFill>
          <a:blip r:embed="rId10"/>
          <a:stretch>
            <a:fillRect/>
          </a:stretch>
        </p:blipFill>
        <p:spPr>
          <a:xfrm>
            <a:off x="16809502" y="521279"/>
            <a:ext cx="3522734" cy="4982901"/>
          </a:xfrm>
          <a:prstGeom prst="rect">
            <a:avLst/>
          </a:prstGeom>
        </p:spPr>
      </p:pic>
      <p:pic>
        <p:nvPicPr>
          <p:cNvPr id="27" name="Afbeelding 26" descr="Afbeelding met tekst&#10;&#10;Automatisch gegenereerde beschrijving">
            <a:extLst>
              <a:ext uri="{FF2B5EF4-FFF2-40B4-BE49-F238E27FC236}">
                <a16:creationId xmlns:a16="http://schemas.microsoft.com/office/drawing/2014/main" id="{10E82905-96D5-3346-C600-94B359D00A29}"/>
              </a:ext>
            </a:extLst>
          </p:cNvPr>
          <p:cNvPicPr>
            <a:picLocks noChangeAspect="1"/>
          </p:cNvPicPr>
          <p:nvPr/>
        </p:nvPicPr>
        <p:blipFill>
          <a:blip r:embed="rId11"/>
          <a:stretch>
            <a:fillRect/>
          </a:stretch>
        </p:blipFill>
        <p:spPr>
          <a:xfrm>
            <a:off x="14160670" y="3295160"/>
            <a:ext cx="2747116" cy="1981327"/>
          </a:xfrm>
          <a:prstGeom prst="rect">
            <a:avLst/>
          </a:prstGeom>
        </p:spPr>
      </p:pic>
      <p:pic>
        <p:nvPicPr>
          <p:cNvPr id="6" name="Picture 2">
            <a:extLst>
              <a:ext uri="{FF2B5EF4-FFF2-40B4-BE49-F238E27FC236}">
                <a16:creationId xmlns:a16="http://schemas.microsoft.com/office/drawing/2014/main" id="{FCFDF90D-A6A3-AFF2-CE5D-A72DB2F0B6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94989" y="1248090"/>
            <a:ext cx="1814512" cy="164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35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4F52F0-E944-8D6F-972A-BF14EDFA263F}"/>
            </a:ext>
          </a:extLst>
        </p:cNvPr>
        <p:cNvGrpSpPr/>
        <p:nvPr/>
      </p:nvGrpSpPr>
      <p:grpSpPr>
        <a:xfrm>
          <a:off x="0" y="0"/>
          <a:ext cx="0" cy="0"/>
          <a:chOff x="0" y="0"/>
          <a:chExt cx="0" cy="0"/>
        </a:xfrm>
      </p:grpSpPr>
      <p:pic>
        <p:nvPicPr>
          <p:cNvPr id="2" name="Afbeelding 1">
            <a:extLst>
              <a:ext uri="{FF2B5EF4-FFF2-40B4-BE49-F238E27FC236}">
                <a16:creationId xmlns:a16="http://schemas.microsoft.com/office/drawing/2014/main" id="{50F864EF-9B8A-578E-BF64-3109FB866059}"/>
              </a:ext>
            </a:extLst>
          </p:cNvPr>
          <p:cNvPicPr>
            <a:picLocks noChangeAspect="1"/>
          </p:cNvPicPr>
          <p:nvPr/>
        </p:nvPicPr>
        <p:blipFill>
          <a:blip r:embed="rId3">
            <a:grayscl/>
            <a:alphaModFix amt="10000"/>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3704485" y="-2954216"/>
            <a:ext cx="18883839" cy="9164216"/>
          </a:xfrm>
          <a:prstGeom prst="rect">
            <a:avLst/>
          </a:prstGeom>
        </p:spPr>
      </p:pic>
      <p:sp>
        <p:nvSpPr>
          <p:cNvPr id="3" name="Slide Number Placeholder 2">
            <a:extLst>
              <a:ext uri="{FF2B5EF4-FFF2-40B4-BE49-F238E27FC236}">
                <a16:creationId xmlns:a16="http://schemas.microsoft.com/office/drawing/2014/main" id="{C337DB31-0092-C9AE-9C07-BBB41D6EBC96}"/>
              </a:ext>
            </a:extLst>
          </p:cNvPr>
          <p:cNvSpPr>
            <a:spLocks noGrp="1"/>
          </p:cNvSpPr>
          <p:nvPr>
            <p:ph type="sldNum" sz="quarter" idx="12"/>
          </p:nvPr>
        </p:nvSpPr>
        <p:spPr/>
        <p:txBody>
          <a:bodyPr/>
          <a:lstStyle/>
          <a:p>
            <a:fld id="{0A297500-7527-634B-90F4-69D0994C32B4}" type="slidenum">
              <a:rPr lang="nl-BE" noProof="0" smtClean="0"/>
              <a:t>85</a:t>
            </a:fld>
            <a:endParaRPr lang="nl-BE" noProof="0"/>
          </a:p>
        </p:txBody>
      </p:sp>
      <p:sp>
        <p:nvSpPr>
          <p:cNvPr id="4" name="Title 3">
            <a:extLst>
              <a:ext uri="{FF2B5EF4-FFF2-40B4-BE49-F238E27FC236}">
                <a16:creationId xmlns:a16="http://schemas.microsoft.com/office/drawing/2014/main" id="{EA4FC766-6865-C9D5-EAB9-428FEBA02A78}"/>
              </a:ext>
            </a:extLst>
          </p:cNvPr>
          <p:cNvSpPr>
            <a:spLocks noGrp="1"/>
          </p:cNvSpPr>
          <p:nvPr>
            <p:ph type="title"/>
          </p:nvPr>
        </p:nvSpPr>
        <p:spPr/>
        <p:txBody>
          <a:bodyPr/>
          <a:lstStyle/>
          <a:p>
            <a:r>
              <a:rPr lang="nl-BE" noProof="0"/>
              <a:t>Evaluatie design </a:t>
            </a:r>
            <a:endParaRPr lang="nl-BE" b="1" noProof="0">
              <a:cs typeface="Arial"/>
            </a:endParaRPr>
          </a:p>
        </p:txBody>
      </p:sp>
      <p:cxnSp>
        <p:nvCxnSpPr>
          <p:cNvPr id="8" name="Rechte verbindingslijn 7">
            <a:extLst>
              <a:ext uri="{FF2B5EF4-FFF2-40B4-BE49-F238E27FC236}">
                <a16:creationId xmlns:a16="http://schemas.microsoft.com/office/drawing/2014/main" id="{1F50F109-DE66-9344-E25A-A9BD7F597783}"/>
              </a:ext>
            </a:extLst>
          </p:cNvPr>
          <p:cNvCxnSpPr>
            <a:cxnSpLocks/>
          </p:cNvCxnSpPr>
          <p:nvPr/>
        </p:nvCxnSpPr>
        <p:spPr>
          <a:xfrm>
            <a:off x="0" y="5618480"/>
            <a:ext cx="12192000" cy="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14" name="Stroomdiagram: Verbindingslijn 13">
            <a:extLst>
              <a:ext uri="{FF2B5EF4-FFF2-40B4-BE49-F238E27FC236}">
                <a16:creationId xmlns:a16="http://schemas.microsoft.com/office/drawing/2014/main" id="{AB150C54-056F-795F-F7C0-2CFB3D915943}"/>
              </a:ext>
            </a:extLst>
          </p:cNvPr>
          <p:cNvSpPr/>
          <p:nvPr/>
        </p:nvSpPr>
        <p:spPr>
          <a:xfrm>
            <a:off x="5867400" y="5389880"/>
            <a:ext cx="457200" cy="4572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13" name="Content Placeholder 1">
            <a:extLst>
              <a:ext uri="{FF2B5EF4-FFF2-40B4-BE49-F238E27FC236}">
                <a16:creationId xmlns:a16="http://schemas.microsoft.com/office/drawing/2014/main" id="{3627BB53-4B28-CCFE-270F-E69F6C1F1BCB}"/>
              </a:ext>
            </a:extLst>
          </p:cNvPr>
          <p:cNvSpPr txBox="1">
            <a:spLocks/>
          </p:cNvSpPr>
          <p:nvPr/>
        </p:nvSpPr>
        <p:spPr>
          <a:xfrm>
            <a:off x="576000" y="16560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nl-BE" noProof="0">
              <a:latin typeface="Arial"/>
              <a:cs typeface="Arial"/>
            </a:endParaRPr>
          </a:p>
          <a:p>
            <a:endParaRPr lang="nl-BE" noProof="0">
              <a:cs typeface="Arial"/>
            </a:endParaRPr>
          </a:p>
        </p:txBody>
      </p:sp>
      <p:sp>
        <p:nvSpPr>
          <p:cNvPr id="5" name="Tijdelijke aanduiding voor inhoud 4">
            <a:extLst>
              <a:ext uri="{FF2B5EF4-FFF2-40B4-BE49-F238E27FC236}">
                <a16:creationId xmlns:a16="http://schemas.microsoft.com/office/drawing/2014/main" id="{A5A29679-63D9-4FC6-46D7-51C4517B71A5}"/>
              </a:ext>
            </a:extLst>
          </p:cNvPr>
          <p:cNvSpPr>
            <a:spLocks noGrp="1"/>
          </p:cNvSpPr>
          <p:nvPr>
            <p:ph idx="1"/>
          </p:nvPr>
        </p:nvSpPr>
        <p:spPr/>
        <p:txBody>
          <a:bodyPr/>
          <a:lstStyle/>
          <a:p>
            <a:r>
              <a:rPr lang="nl-BE" noProof="0"/>
              <a:t>Derde overleg</a:t>
            </a:r>
            <a:br>
              <a:rPr lang="nl-BE" noProof="0"/>
            </a:br>
            <a:r>
              <a:rPr lang="nl-BE" noProof="0"/>
              <a:t>Creative makers</a:t>
            </a:r>
          </a:p>
          <a:p>
            <a:r>
              <a:rPr lang="nl-BE" noProof="0"/>
              <a:t>Sessie 2:</a:t>
            </a:r>
            <a:r>
              <a:rPr lang="nl-BE" noProof="0">
                <a:latin typeface="Arial"/>
                <a:cs typeface="Arial"/>
              </a:rPr>
              <a:t> </a:t>
            </a:r>
            <a:br>
              <a:rPr lang="nl-BE" noProof="0"/>
            </a:br>
            <a:r>
              <a:rPr lang="nl-BE" noProof="0">
                <a:latin typeface="Arial"/>
                <a:cs typeface="Arial"/>
              </a:rPr>
              <a:t>Dimitri Coppens</a:t>
            </a:r>
            <a:endParaRPr lang="nl-BE" noProof="0"/>
          </a:p>
          <a:p>
            <a:endParaRPr lang="nl-BE" noProof="0"/>
          </a:p>
        </p:txBody>
      </p:sp>
      <p:sp>
        <p:nvSpPr>
          <p:cNvPr id="9" name="Tijdelijke aanduiding voor inhoud 4">
            <a:extLst>
              <a:ext uri="{FF2B5EF4-FFF2-40B4-BE49-F238E27FC236}">
                <a16:creationId xmlns:a16="http://schemas.microsoft.com/office/drawing/2014/main" id="{E9F188B1-C400-792C-CC14-9DC6E43989F3}"/>
              </a:ext>
            </a:extLst>
          </p:cNvPr>
          <p:cNvSpPr txBox="1">
            <a:spLocks/>
          </p:cNvSpPr>
          <p:nvPr/>
        </p:nvSpPr>
        <p:spPr>
          <a:xfrm>
            <a:off x="-1111815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nl-BE" noProof="0"/>
          </a:p>
        </p:txBody>
      </p:sp>
      <p:pic>
        <p:nvPicPr>
          <p:cNvPr id="12" name="Picture 5" descr="A close up of a device&#10;&#10;Description automatically generated">
            <a:extLst>
              <a:ext uri="{FF2B5EF4-FFF2-40B4-BE49-F238E27FC236}">
                <a16:creationId xmlns:a16="http://schemas.microsoft.com/office/drawing/2014/main" id="{94A43E64-2E6D-210F-A89A-D0949284DAA3}"/>
              </a:ext>
            </a:extLst>
          </p:cNvPr>
          <p:cNvPicPr>
            <a:picLocks noChangeAspect="1"/>
          </p:cNvPicPr>
          <p:nvPr/>
        </p:nvPicPr>
        <p:blipFill>
          <a:blip r:embed="rId5"/>
          <a:stretch>
            <a:fillRect/>
          </a:stretch>
        </p:blipFill>
        <p:spPr>
          <a:xfrm>
            <a:off x="8874001" y="443929"/>
            <a:ext cx="2743200" cy="2058814"/>
          </a:xfrm>
          <a:prstGeom prst="rect">
            <a:avLst/>
          </a:prstGeom>
        </p:spPr>
      </p:pic>
      <p:pic>
        <p:nvPicPr>
          <p:cNvPr id="18" name="Picture 10" descr="A diagram of a uv lamp&#10;&#10;Description automatically generated">
            <a:extLst>
              <a:ext uri="{FF2B5EF4-FFF2-40B4-BE49-F238E27FC236}">
                <a16:creationId xmlns:a16="http://schemas.microsoft.com/office/drawing/2014/main" id="{59DAC5D4-90AB-3726-E27A-489FAC40F075}"/>
              </a:ext>
            </a:extLst>
          </p:cNvPr>
          <p:cNvPicPr>
            <a:picLocks noChangeAspect="1"/>
          </p:cNvPicPr>
          <p:nvPr/>
        </p:nvPicPr>
        <p:blipFill>
          <a:blip r:embed="rId6"/>
          <a:stretch>
            <a:fillRect/>
          </a:stretch>
        </p:blipFill>
        <p:spPr>
          <a:xfrm>
            <a:off x="8919358" y="2942921"/>
            <a:ext cx="2743199" cy="2151529"/>
          </a:xfrm>
          <a:prstGeom prst="rect">
            <a:avLst/>
          </a:prstGeom>
        </p:spPr>
      </p:pic>
      <p:sp>
        <p:nvSpPr>
          <p:cNvPr id="7" name="Tijdelijke aanduiding voor inhoud 4">
            <a:extLst>
              <a:ext uri="{FF2B5EF4-FFF2-40B4-BE49-F238E27FC236}">
                <a16:creationId xmlns:a16="http://schemas.microsoft.com/office/drawing/2014/main" id="{BB3DB342-6DE1-58AE-5817-505FD25D4E66}"/>
              </a:ext>
            </a:extLst>
          </p:cNvPr>
          <p:cNvSpPr txBox="1">
            <a:spLocks/>
          </p:cNvSpPr>
          <p:nvPr/>
        </p:nvSpPr>
        <p:spPr>
          <a:xfrm>
            <a:off x="-11484832"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t>Tweede overleg</a:t>
            </a:r>
            <a:br>
              <a:rPr lang="nl-BE" noProof="0"/>
            </a:br>
            <a:r>
              <a:rPr lang="nl-BE" noProof="0"/>
              <a:t>Creativedenkers</a:t>
            </a:r>
          </a:p>
          <a:p>
            <a:r>
              <a:rPr lang="nl-BE" noProof="0"/>
              <a:t>Overleg schakels</a:t>
            </a:r>
          </a:p>
        </p:txBody>
      </p:sp>
      <p:pic>
        <p:nvPicPr>
          <p:cNvPr id="11" name="Afbeelding 10" descr="Afbeelding met schermopname&#10;&#10;Automatisch gegenereerde beschrijving">
            <a:extLst>
              <a:ext uri="{FF2B5EF4-FFF2-40B4-BE49-F238E27FC236}">
                <a16:creationId xmlns:a16="http://schemas.microsoft.com/office/drawing/2014/main" id="{A8C72A70-F2E7-8BD4-7EE9-2F77646C2A39}"/>
              </a:ext>
            </a:extLst>
          </p:cNvPr>
          <p:cNvPicPr>
            <a:picLocks noChangeAspect="1"/>
          </p:cNvPicPr>
          <p:nvPr/>
        </p:nvPicPr>
        <p:blipFill>
          <a:blip r:embed="rId7"/>
          <a:stretch>
            <a:fillRect/>
          </a:stretch>
        </p:blipFill>
        <p:spPr>
          <a:xfrm>
            <a:off x="-9343610" y="1645494"/>
            <a:ext cx="5055178" cy="3769963"/>
          </a:xfrm>
          <a:prstGeom prst="rect">
            <a:avLst/>
          </a:prstGeom>
        </p:spPr>
      </p:pic>
      <p:pic>
        <p:nvPicPr>
          <p:cNvPr id="20" name="Afbeelding 19" descr="Afbeelding met plank, doos, overdekt&#10;&#10;Automatisch gegenereerde beschrijving">
            <a:extLst>
              <a:ext uri="{FF2B5EF4-FFF2-40B4-BE49-F238E27FC236}">
                <a16:creationId xmlns:a16="http://schemas.microsoft.com/office/drawing/2014/main" id="{B952C6B5-BD46-F651-72E4-7F78B6F0CF6A}"/>
              </a:ext>
            </a:extLst>
          </p:cNvPr>
          <p:cNvPicPr>
            <a:picLocks noChangeAspect="1"/>
          </p:cNvPicPr>
          <p:nvPr/>
        </p:nvPicPr>
        <p:blipFill>
          <a:blip r:embed="rId8"/>
          <a:stretch>
            <a:fillRect/>
          </a:stretch>
        </p:blipFill>
        <p:spPr>
          <a:xfrm>
            <a:off x="-4589694" y="1248090"/>
            <a:ext cx="4561541" cy="3964416"/>
          </a:xfrm>
          <a:prstGeom prst="rect">
            <a:avLst/>
          </a:prstGeom>
        </p:spPr>
      </p:pic>
      <p:pic>
        <p:nvPicPr>
          <p:cNvPr id="24" name="Afbeelding 23" descr="Afbeelding met tekst, schets, tekening, begrafenis&#10;&#10;Automatisch gegenereerde beschrijving">
            <a:extLst>
              <a:ext uri="{FF2B5EF4-FFF2-40B4-BE49-F238E27FC236}">
                <a16:creationId xmlns:a16="http://schemas.microsoft.com/office/drawing/2014/main" id="{464E18BE-1189-B6D9-F7DC-F97F59CE3CAE}"/>
              </a:ext>
            </a:extLst>
          </p:cNvPr>
          <p:cNvPicPr>
            <a:picLocks noChangeAspect="1"/>
          </p:cNvPicPr>
          <p:nvPr/>
        </p:nvPicPr>
        <p:blipFill>
          <a:blip r:embed="rId9"/>
          <a:stretch>
            <a:fillRect/>
          </a:stretch>
        </p:blipFill>
        <p:spPr>
          <a:xfrm>
            <a:off x="5188507" y="521279"/>
            <a:ext cx="3522734" cy="4982901"/>
          </a:xfrm>
          <a:prstGeom prst="rect">
            <a:avLst/>
          </a:prstGeom>
        </p:spPr>
      </p:pic>
      <p:pic>
        <p:nvPicPr>
          <p:cNvPr id="1026" name="Picture 2">
            <a:extLst>
              <a:ext uri="{FF2B5EF4-FFF2-40B4-BE49-F238E27FC236}">
                <a16:creationId xmlns:a16="http://schemas.microsoft.com/office/drawing/2014/main" id="{16C81A1A-03F1-D581-964E-93E25446F7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9814" y="-40258"/>
            <a:ext cx="2918416" cy="26426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group of people standing in front of a plant&#10;&#10;Description automatically generated">
            <a:extLst>
              <a:ext uri="{FF2B5EF4-FFF2-40B4-BE49-F238E27FC236}">
                <a16:creationId xmlns:a16="http://schemas.microsoft.com/office/drawing/2014/main" id="{2BD6721B-B2ED-80F1-CD34-8AB02842604D}"/>
              </a:ext>
            </a:extLst>
          </p:cNvPr>
          <p:cNvPicPr>
            <a:picLocks noChangeAspect="1"/>
          </p:cNvPicPr>
          <p:nvPr/>
        </p:nvPicPr>
        <p:blipFill>
          <a:blip r:embed="rId11"/>
          <a:stretch>
            <a:fillRect/>
          </a:stretch>
        </p:blipFill>
        <p:spPr>
          <a:xfrm>
            <a:off x="7280205" y="63935"/>
            <a:ext cx="4911795" cy="6933080"/>
          </a:xfrm>
          <a:prstGeom prst="rect">
            <a:avLst/>
          </a:prstGeom>
        </p:spPr>
      </p:pic>
      <p:pic>
        <p:nvPicPr>
          <p:cNvPr id="10" name="Picture 6" descr="A wooden shelf with plastic bins&#10;&#10;Description automatically generated">
            <a:extLst>
              <a:ext uri="{FF2B5EF4-FFF2-40B4-BE49-F238E27FC236}">
                <a16:creationId xmlns:a16="http://schemas.microsoft.com/office/drawing/2014/main" id="{AF817FFC-9E39-04ED-5ECB-768C93B386A8}"/>
              </a:ext>
            </a:extLst>
          </p:cNvPr>
          <p:cNvPicPr>
            <a:picLocks noChangeAspect="1"/>
          </p:cNvPicPr>
          <p:nvPr/>
        </p:nvPicPr>
        <p:blipFill>
          <a:blip r:embed="rId12"/>
          <a:srcRect l="71" t="22860" r="34958" b="-225"/>
          <a:stretch/>
        </p:blipFill>
        <p:spPr>
          <a:xfrm flipH="1">
            <a:off x="3930120" y="2711685"/>
            <a:ext cx="6057492" cy="4531652"/>
          </a:xfrm>
          <a:prstGeom prst="rect">
            <a:avLst/>
          </a:prstGeom>
          <a:ln>
            <a:noFill/>
          </a:ln>
          <a:effectLst>
            <a:outerShdw blurRad="292100" dist="139700" dir="2700000" algn="tl" rotWithShape="0">
              <a:srgbClr val="333333">
                <a:alpha val="65000"/>
              </a:srgbClr>
            </a:outerShdw>
          </a:effectLst>
        </p:spPr>
      </p:pic>
      <p:pic>
        <p:nvPicPr>
          <p:cNvPr id="26" name="Afbeelding 25" descr="Afbeelding met tekst&#10;&#10;Automatisch gegenereerde beschrijving">
            <a:extLst>
              <a:ext uri="{FF2B5EF4-FFF2-40B4-BE49-F238E27FC236}">
                <a16:creationId xmlns:a16="http://schemas.microsoft.com/office/drawing/2014/main" id="{1B8B5157-7873-58E0-5D9C-656D337D6DB9}"/>
              </a:ext>
            </a:extLst>
          </p:cNvPr>
          <p:cNvPicPr>
            <a:picLocks noChangeAspect="1"/>
          </p:cNvPicPr>
          <p:nvPr/>
        </p:nvPicPr>
        <p:blipFill>
          <a:blip r:embed="rId13"/>
          <a:stretch>
            <a:fillRect/>
          </a:stretch>
        </p:blipFill>
        <p:spPr>
          <a:xfrm>
            <a:off x="1836487" y="3352309"/>
            <a:ext cx="2747116" cy="1981327"/>
          </a:xfrm>
          <a:prstGeom prst="rect">
            <a:avLst/>
          </a:prstGeom>
        </p:spPr>
      </p:pic>
    </p:spTree>
    <p:extLst>
      <p:ext uri="{BB962C8B-B14F-4D97-AF65-F5344CB8AC3E}">
        <p14:creationId xmlns:p14="http://schemas.microsoft.com/office/powerpoint/2010/main" val="341973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wipe(down)">
                                      <p:cBhvr>
                                        <p:cTn id="20" dur="500"/>
                                        <p:tgtEl>
                                          <p:spTgt spid="1026"/>
                                        </p:tgtEl>
                                      </p:cBhvr>
                                    </p:animEffect>
                                  </p:childTnLst>
                                </p:cTn>
                              </p:par>
                              <p:par>
                                <p:cTn id="21" presetID="2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022460-7A29-ACDD-57C1-D7AB9A8A447A}"/>
              </a:ext>
            </a:extLst>
          </p:cNvPr>
          <p:cNvSpPr>
            <a:spLocks noGrp="1"/>
          </p:cNvSpPr>
          <p:nvPr>
            <p:ph type="sldNum" sz="quarter" idx="12"/>
          </p:nvPr>
        </p:nvSpPr>
        <p:spPr/>
        <p:txBody>
          <a:bodyPr/>
          <a:lstStyle/>
          <a:p>
            <a:fld id="{0A297500-7527-634B-90F4-69D0994C32B4}" type="slidenum">
              <a:rPr lang="nl-BE" noProof="0" smtClean="0"/>
              <a:t>86</a:t>
            </a:fld>
            <a:endParaRPr lang="nl-BE" noProof="0"/>
          </a:p>
        </p:txBody>
      </p:sp>
      <p:sp>
        <p:nvSpPr>
          <p:cNvPr id="2" name="Content Placeholder 1">
            <a:extLst>
              <a:ext uri="{FF2B5EF4-FFF2-40B4-BE49-F238E27FC236}">
                <a16:creationId xmlns:a16="http://schemas.microsoft.com/office/drawing/2014/main" id="{5C70BC64-CFB5-ACD5-8691-20B230A79011}"/>
              </a:ext>
            </a:extLst>
          </p:cNvPr>
          <p:cNvSpPr>
            <a:spLocks noGrp="1"/>
          </p:cNvSpPr>
          <p:nvPr>
            <p:ph idx="1"/>
          </p:nvPr>
        </p:nvSpPr>
        <p:spPr>
          <a:xfrm>
            <a:off x="576000" y="1452800"/>
            <a:ext cx="10336199" cy="3971815"/>
          </a:xfrm>
        </p:spPr>
        <p:txBody>
          <a:bodyPr vert="horz" lIns="91440" tIns="45720" rIns="91440" bIns="45720" rtlCol="0" anchor="t">
            <a:normAutofit/>
          </a:bodyPr>
          <a:lstStyle/>
          <a:p>
            <a:pPr marL="0" indent="0">
              <a:buNone/>
            </a:pPr>
            <a:r>
              <a:rPr lang="nl-BE" noProof="0">
                <a:latin typeface="Arial"/>
                <a:cs typeface="Arial"/>
              </a:rPr>
              <a:t> </a:t>
            </a:r>
            <a:endParaRPr lang="nl-BE" noProof="0">
              <a:cs typeface="Arial"/>
            </a:endParaRPr>
          </a:p>
        </p:txBody>
      </p:sp>
      <p:pic>
        <p:nvPicPr>
          <p:cNvPr id="3074" name="Picture 2" descr="Design Thinking for managing Ideas offers a systematic path for idea generation, technology acquisition, and synchronised release of successive versions">
            <a:extLst>
              <a:ext uri="{FF2B5EF4-FFF2-40B4-BE49-F238E27FC236}">
                <a16:creationId xmlns:a16="http://schemas.microsoft.com/office/drawing/2014/main" id="{97E7201C-B1D2-F165-A680-C55FE49F7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49" y="0"/>
            <a:ext cx="8598461" cy="620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47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5999" y="838112"/>
            <a:ext cx="7888253" cy="2407394"/>
          </a:xfrm>
        </p:spPr>
        <p:txBody>
          <a:bodyPr/>
          <a:lstStyle/>
          <a:p>
            <a:r>
              <a:rPr lang="nl-BE" b="1" noProof="0">
                <a:latin typeface="Arial"/>
                <a:cs typeface="Arial"/>
              </a:rPr>
              <a:t>Plan van aanpak</a:t>
            </a:r>
            <a:endParaRPr lang="nl-BE" b="1" noProof="0">
              <a:cs typeface="Arial"/>
            </a:endParaRPr>
          </a:p>
        </p:txBody>
      </p:sp>
      <p:sp>
        <p:nvSpPr>
          <p:cNvPr id="5" name="Text Placeholder 4">
            <a:extLst>
              <a:ext uri="{FF2B5EF4-FFF2-40B4-BE49-F238E27FC236}">
                <a16:creationId xmlns:a16="http://schemas.microsoft.com/office/drawing/2014/main" id="{A3A400FE-86E9-AC23-BBDD-66A87E8F782F}"/>
              </a:ext>
            </a:extLst>
          </p:cNvPr>
          <p:cNvSpPr>
            <a:spLocks noGrp="1"/>
          </p:cNvSpPr>
          <p:nvPr>
            <p:ph type="body" idx="1"/>
          </p:nvPr>
        </p:nvSpPr>
        <p:spPr/>
        <p:txBody>
          <a:bodyPr vert="horz" lIns="0" tIns="0" rIns="0" bIns="0" rtlCol="0" anchor="t">
            <a:normAutofit/>
          </a:bodyPr>
          <a:lstStyle/>
          <a:p>
            <a:r>
              <a:rPr lang="nl-BE" noProof="0">
                <a:latin typeface="Arial"/>
                <a:cs typeface="Arial"/>
              </a:rPr>
              <a:t>Onderverdeling in teams</a:t>
            </a:r>
            <a:endParaRPr lang="nl-BE" noProof="0"/>
          </a:p>
        </p:txBody>
      </p:sp>
      <p:sp>
        <p:nvSpPr>
          <p:cNvPr id="3" name="Tijdelijke aanduiding voor dianummer 2"/>
          <p:cNvSpPr>
            <a:spLocks noGrp="1"/>
          </p:cNvSpPr>
          <p:nvPr>
            <p:ph type="sldNum" sz="quarter" idx="12"/>
          </p:nvPr>
        </p:nvSpPr>
        <p:spPr/>
        <p:txBody>
          <a:bodyPr/>
          <a:lstStyle/>
          <a:p>
            <a:fld id="{0A297500-7527-634B-90F4-69D0994C32B4}" type="slidenum">
              <a:rPr lang="nl-BE" noProof="0" smtClean="0"/>
              <a:t>87</a:t>
            </a:fld>
            <a:endParaRPr lang="nl-BE" noProof="0"/>
          </a:p>
        </p:txBody>
      </p:sp>
      <p:sp>
        <p:nvSpPr>
          <p:cNvPr id="6" name="Picture Placeholder 5">
            <a:extLst>
              <a:ext uri="{FF2B5EF4-FFF2-40B4-BE49-F238E27FC236}">
                <a16:creationId xmlns:a16="http://schemas.microsoft.com/office/drawing/2014/main" id="{3802FFE1-8198-ACD2-9403-7DEB6CDEFB2D}"/>
              </a:ext>
            </a:extLst>
          </p:cNvPr>
          <p:cNvSpPr>
            <a:spLocks noGrp="1"/>
          </p:cNvSpPr>
          <p:nvPr>
            <p:ph type="pic" sz="quarter" idx="13"/>
          </p:nvPr>
        </p:nvSpPr>
        <p:spPr/>
        <p:txBody>
          <a:bodyPr/>
          <a:lstStyle/>
          <a:p>
            <a:endParaRPr lang="nl-BE" noProof="0"/>
          </a:p>
        </p:txBody>
      </p:sp>
      <p:sp>
        <p:nvSpPr>
          <p:cNvPr id="7" name="Picture Placeholder 6">
            <a:extLst>
              <a:ext uri="{FF2B5EF4-FFF2-40B4-BE49-F238E27FC236}">
                <a16:creationId xmlns:a16="http://schemas.microsoft.com/office/drawing/2014/main" id="{A99F7A88-A76D-07D2-9A43-080ECB679865}"/>
              </a:ext>
            </a:extLst>
          </p:cNvPr>
          <p:cNvSpPr>
            <a:spLocks noGrp="1"/>
          </p:cNvSpPr>
          <p:nvPr>
            <p:ph type="pic" sz="quarter" idx="14"/>
          </p:nvPr>
        </p:nvSpPr>
        <p:spPr/>
        <p:txBody>
          <a:bodyPr/>
          <a:lstStyle/>
          <a:p>
            <a:endParaRPr lang="nl-BE" noProof="0"/>
          </a:p>
        </p:txBody>
      </p:sp>
    </p:spTree>
    <p:extLst>
      <p:ext uri="{BB962C8B-B14F-4D97-AF65-F5344CB8AC3E}">
        <p14:creationId xmlns:p14="http://schemas.microsoft.com/office/powerpoint/2010/main" val="20084879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022460-7A29-ACDD-57C1-D7AB9A8A447A}"/>
              </a:ext>
            </a:extLst>
          </p:cNvPr>
          <p:cNvSpPr>
            <a:spLocks noGrp="1"/>
          </p:cNvSpPr>
          <p:nvPr>
            <p:ph type="sldNum" sz="quarter" idx="12"/>
          </p:nvPr>
        </p:nvSpPr>
        <p:spPr/>
        <p:txBody>
          <a:bodyPr/>
          <a:lstStyle/>
          <a:p>
            <a:fld id="{0A297500-7527-634B-90F4-69D0994C32B4}" type="slidenum">
              <a:rPr lang="nl-BE" noProof="0" smtClean="0"/>
              <a:t>88</a:t>
            </a:fld>
            <a:endParaRPr lang="nl-BE" noProof="0"/>
          </a:p>
        </p:txBody>
      </p:sp>
      <p:sp>
        <p:nvSpPr>
          <p:cNvPr id="4" name="Title 3">
            <a:extLst>
              <a:ext uri="{FF2B5EF4-FFF2-40B4-BE49-F238E27FC236}">
                <a16:creationId xmlns:a16="http://schemas.microsoft.com/office/drawing/2014/main" id="{11F35DCE-B57C-46A8-14BD-BC000C7B7774}"/>
              </a:ext>
            </a:extLst>
          </p:cNvPr>
          <p:cNvSpPr>
            <a:spLocks noGrp="1"/>
          </p:cNvSpPr>
          <p:nvPr>
            <p:ph type="title"/>
          </p:nvPr>
        </p:nvSpPr>
        <p:spPr>
          <a:xfrm>
            <a:off x="196150" y="89518"/>
            <a:ext cx="11041200" cy="1152000"/>
          </a:xfrm>
        </p:spPr>
        <p:txBody>
          <a:bodyPr>
            <a:normAutofit fontScale="90000"/>
          </a:bodyPr>
          <a:lstStyle/>
          <a:p>
            <a:r>
              <a:rPr lang="nl-BE" b="1" noProof="0">
                <a:latin typeface="Arial"/>
                <a:cs typeface="Arial"/>
              </a:rPr>
              <a:t>De teams:</a:t>
            </a:r>
            <a:br>
              <a:rPr lang="nl-BE" b="1" noProof="0">
                <a:latin typeface="Arial"/>
                <a:cs typeface="Arial"/>
              </a:rPr>
            </a:br>
            <a:endParaRPr lang="nl-BE" b="1" noProof="0">
              <a:cs typeface="Arial"/>
            </a:endParaRPr>
          </a:p>
        </p:txBody>
      </p:sp>
      <p:graphicFrame>
        <p:nvGraphicFramePr>
          <p:cNvPr id="7" name="Content Placeholder 6">
            <a:extLst>
              <a:ext uri="{FF2B5EF4-FFF2-40B4-BE49-F238E27FC236}">
                <a16:creationId xmlns:a16="http://schemas.microsoft.com/office/drawing/2014/main" id="{9AFD1F81-6D44-CBD8-71E3-93DD72F12795}"/>
              </a:ext>
            </a:extLst>
          </p:cNvPr>
          <p:cNvGraphicFramePr>
            <a:graphicFrameLocks noGrp="1"/>
          </p:cNvGraphicFramePr>
          <p:nvPr>
            <p:ph idx="1"/>
            <p:extLst>
              <p:ext uri="{D42A27DB-BD31-4B8C-83A1-F6EECF244321}">
                <p14:modId xmlns:p14="http://schemas.microsoft.com/office/powerpoint/2010/main" val="3785326635"/>
              </p:ext>
            </p:extLst>
          </p:nvPr>
        </p:nvGraphicFramePr>
        <p:xfrm>
          <a:off x="576263" y="2359148"/>
          <a:ext cx="11041065" cy="1483360"/>
        </p:xfrm>
        <a:graphic>
          <a:graphicData uri="http://schemas.openxmlformats.org/drawingml/2006/table">
            <a:tbl>
              <a:tblPr firstRow="1" bandRow="1">
                <a:tableStyleId>{5C22544A-7EE6-4342-B048-85BDC9FD1C3A}</a:tableStyleId>
              </a:tblPr>
              <a:tblGrid>
                <a:gridCol w="3680355">
                  <a:extLst>
                    <a:ext uri="{9D8B030D-6E8A-4147-A177-3AD203B41FA5}">
                      <a16:colId xmlns:a16="http://schemas.microsoft.com/office/drawing/2014/main" val="3883532692"/>
                    </a:ext>
                  </a:extLst>
                </a:gridCol>
                <a:gridCol w="3680355">
                  <a:extLst>
                    <a:ext uri="{9D8B030D-6E8A-4147-A177-3AD203B41FA5}">
                      <a16:colId xmlns:a16="http://schemas.microsoft.com/office/drawing/2014/main" val="2110205760"/>
                    </a:ext>
                  </a:extLst>
                </a:gridCol>
                <a:gridCol w="3680355">
                  <a:extLst>
                    <a:ext uri="{9D8B030D-6E8A-4147-A177-3AD203B41FA5}">
                      <a16:colId xmlns:a16="http://schemas.microsoft.com/office/drawing/2014/main" val="1614598995"/>
                    </a:ext>
                  </a:extLst>
                </a:gridCol>
              </a:tblGrid>
              <a:tr h="370840">
                <a:tc>
                  <a:txBody>
                    <a:bodyPr/>
                    <a:lstStyle/>
                    <a:p>
                      <a:r>
                        <a:rPr lang="nl-BE" noProof="0"/>
                        <a:t>Team water</a:t>
                      </a:r>
                    </a:p>
                  </a:txBody>
                  <a:tcPr/>
                </a:tc>
                <a:tc>
                  <a:txBody>
                    <a:bodyPr/>
                    <a:lstStyle/>
                    <a:p>
                      <a:r>
                        <a:rPr lang="nl-BE" noProof="0"/>
                        <a:t>Team plantenbak</a:t>
                      </a:r>
                    </a:p>
                  </a:txBody>
                  <a:tcPr/>
                </a:tc>
                <a:tc>
                  <a:txBody>
                    <a:bodyPr/>
                    <a:lstStyle/>
                    <a:p>
                      <a:r>
                        <a:rPr lang="nl-BE" noProof="0"/>
                        <a:t>Team licht</a:t>
                      </a:r>
                    </a:p>
                  </a:txBody>
                  <a:tcPr/>
                </a:tc>
                <a:extLst>
                  <a:ext uri="{0D108BD9-81ED-4DB2-BD59-A6C34878D82A}">
                    <a16:rowId xmlns:a16="http://schemas.microsoft.com/office/drawing/2014/main" val="1770798513"/>
                  </a:ext>
                </a:extLst>
              </a:tr>
              <a:tr h="370840">
                <a:tc>
                  <a:txBody>
                    <a:bodyPr/>
                    <a:lstStyle/>
                    <a:p>
                      <a:r>
                        <a:rPr lang="nl-BE" noProof="0"/>
                        <a:t>Kjell</a:t>
                      </a:r>
                    </a:p>
                  </a:txBody>
                  <a:tcPr/>
                </a:tc>
                <a:tc>
                  <a:txBody>
                    <a:bodyPr/>
                    <a:lstStyle/>
                    <a:p>
                      <a:r>
                        <a:rPr lang="nl-BE" noProof="0"/>
                        <a:t>Beau</a:t>
                      </a:r>
                    </a:p>
                  </a:txBody>
                  <a:tcPr/>
                </a:tc>
                <a:tc>
                  <a:txBody>
                    <a:bodyPr/>
                    <a:lstStyle/>
                    <a:p>
                      <a:r>
                        <a:rPr lang="nl-BE" noProof="0"/>
                        <a:t>Andres</a:t>
                      </a:r>
                    </a:p>
                  </a:txBody>
                  <a:tcPr/>
                </a:tc>
                <a:extLst>
                  <a:ext uri="{0D108BD9-81ED-4DB2-BD59-A6C34878D82A}">
                    <a16:rowId xmlns:a16="http://schemas.microsoft.com/office/drawing/2014/main" val="1020279106"/>
                  </a:ext>
                </a:extLst>
              </a:tr>
              <a:tr h="370840">
                <a:tc>
                  <a:txBody>
                    <a:bodyPr/>
                    <a:lstStyle/>
                    <a:p>
                      <a:r>
                        <a:rPr lang="nl-BE" noProof="0"/>
                        <a:t>Sander</a:t>
                      </a:r>
                    </a:p>
                  </a:txBody>
                  <a:tcPr/>
                </a:tc>
                <a:tc>
                  <a:txBody>
                    <a:bodyPr/>
                    <a:lstStyle/>
                    <a:p>
                      <a:r>
                        <a:rPr lang="nl-BE" noProof="0"/>
                        <a:t>Elias</a:t>
                      </a:r>
                    </a:p>
                  </a:txBody>
                  <a:tcPr/>
                </a:tc>
                <a:tc>
                  <a:txBody>
                    <a:bodyPr/>
                    <a:lstStyle/>
                    <a:p>
                      <a:r>
                        <a:rPr lang="nl-BE" noProof="0"/>
                        <a:t>Daan</a:t>
                      </a:r>
                    </a:p>
                  </a:txBody>
                  <a:tcPr/>
                </a:tc>
                <a:extLst>
                  <a:ext uri="{0D108BD9-81ED-4DB2-BD59-A6C34878D82A}">
                    <a16:rowId xmlns:a16="http://schemas.microsoft.com/office/drawing/2014/main" val="3067452863"/>
                  </a:ext>
                </a:extLst>
              </a:tr>
              <a:tr h="370840">
                <a:tc>
                  <a:txBody>
                    <a:bodyPr/>
                    <a:lstStyle/>
                    <a:p>
                      <a:r>
                        <a:rPr lang="nl-BE" noProof="0"/>
                        <a:t>Charlotte</a:t>
                      </a:r>
                    </a:p>
                  </a:txBody>
                  <a:tcPr/>
                </a:tc>
                <a:tc>
                  <a:txBody>
                    <a:bodyPr/>
                    <a:lstStyle/>
                    <a:p>
                      <a:r>
                        <a:rPr lang="nl-BE" noProof="0"/>
                        <a:t>Wout</a:t>
                      </a:r>
                    </a:p>
                  </a:txBody>
                  <a:tcPr/>
                </a:tc>
                <a:tc>
                  <a:txBody>
                    <a:bodyPr/>
                    <a:lstStyle/>
                    <a:p>
                      <a:r>
                        <a:rPr lang="nl-BE" noProof="0"/>
                        <a:t>Niels</a:t>
                      </a:r>
                    </a:p>
                  </a:txBody>
                  <a:tcPr/>
                </a:tc>
                <a:extLst>
                  <a:ext uri="{0D108BD9-81ED-4DB2-BD59-A6C34878D82A}">
                    <a16:rowId xmlns:a16="http://schemas.microsoft.com/office/drawing/2014/main" val="1520066590"/>
                  </a:ext>
                </a:extLst>
              </a:tr>
            </a:tbl>
          </a:graphicData>
        </a:graphic>
      </p:graphicFrame>
      <p:sp>
        <p:nvSpPr>
          <p:cNvPr id="9" name="Content Placeholder 1">
            <a:extLst>
              <a:ext uri="{FF2B5EF4-FFF2-40B4-BE49-F238E27FC236}">
                <a16:creationId xmlns:a16="http://schemas.microsoft.com/office/drawing/2014/main" id="{147161D1-FB96-3E62-46D2-7FE7FCC18E89}"/>
              </a:ext>
            </a:extLst>
          </p:cNvPr>
          <p:cNvSpPr txBox="1">
            <a:spLocks/>
          </p:cNvSpPr>
          <p:nvPr/>
        </p:nvSpPr>
        <p:spPr>
          <a:xfrm>
            <a:off x="685177" y="4283055"/>
            <a:ext cx="11041200" cy="148323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nl-BE" noProof="0">
                <a:latin typeface="Arial"/>
                <a:cs typeface="Arial"/>
              </a:rPr>
              <a:t>Allemaal samen:</a:t>
            </a:r>
          </a:p>
          <a:p>
            <a:pPr lvl="1">
              <a:buFont typeface="Courier New"/>
              <a:buChar char="o"/>
            </a:pPr>
            <a:r>
              <a:rPr lang="nl-BE" noProof="0">
                <a:latin typeface="Arial"/>
                <a:cs typeface="Arial"/>
              </a:rPr>
              <a:t> Power</a:t>
            </a:r>
          </a:p>
          <a:p>
            <a:pPr lvl="1">
              <a:buFont typeface="Courier New"/>
              <a:buChar char="o"/>
            </a:pPr>
            <a:r>
              <a:rPr lang="nl-BE" noProof="0">
                <a:latin typeface="Arial"/>
                <a:cs typeface="Arial"/>
              </a:rPr>
              <a:t> Samenbrengen tot één kast</a:t>
            </a:r>
          </a:p>
        </p:txBody>
      </p:sp>
      <p:pic>
        <p:nvPicPr>
          <p:cNvPr id="2" name="Picture 1" descr="Water Drop PNGs for Free Download">
            <a:extLst>
              <a:ext uri="{FF2B5EF4-FFF2-40B4-BE49-F238E27FC236}">
                <a16:creationId xmlns:a16="http://schemas.microsoft.com/office/drawing/2014/main" id="{003D4330-4139-93E3-CF15-6A27259156C4}"/>
              </a:ext>
            </a:extLst>
          </p:cNvPr>
          <p:cNvPicPr>
            <a:picLocks noChangeAspect="1"/>
          </p:cNvPicPr>
          <p:nvPr/>
        </p:nvPicPr>
        <p:blipFill>
          <a:blip r:embed="rId3"/>
          <a:stretch>
            <a:fillRect/>
          </a:stretch>
        </p:blipFill>
        <p:spPr>
          <a:xfrm>
            <a:off x="1803400" y="1119554"/>
            <a:ext cx="1248508" cy="1248508"/>
          </a:xfrm>
          <a:prstGeom prst="rect">
            <a:avLst/>
          </a:prstGeom>
          <a:ln>
            <a:noFill/>
          </a:ln>
          <a:effectLst>
            <a:outerShdw blurRad="292100" dist="139700" dir="2700000" algn="tl" rotWithShape="0">
              <a:srgbClr val="333333">
                <a:alpha val="65000"/>
              </a:srgbClr>
            </a:outerShdw>
          </a:effectLst>
        </p:spPr>
      </p:pic>
      <p:pic>
        <p:nvPicPr>
          <p:cNvPr id="5" name="Picture 4" descr="A flower pot with three flowers&#10;&#10;Description automatically generated">
            <a:extLst>
              <a:ext uri="{FF2B5EF4-FFF2-40B4-BE49-F238E27FC236}">
                <a16:creationId xmlns:a16="http://schemas.microsoft.com/office/drawing/2014/main" id="{E43D7D2F-69FB-713C-854F-48077828795B}"/>
              </a:ext>
            </a:extLst>
          </p:cNvPr>
          <p:cNvPicPr>
            <a:picLocks noChangeAspect="1"/>
          </p:cNvPicPr>
          <p:nvPr/>
        </p:nvPicPr>
        <p:blipFill>
          <a:blip r:embed="rId4"/>
          <a:stretch>
            <a:fillRect/>
          </a:stretch>
        </p:blipFill>
        <p:spPr>
          <a:xfrm>
            <a:off x="5473334" y="1077180"/>
            <a:ext cx="1235564" cy="1147641"/>
          </a:xfrm>
          <a:prstGeom prst="rect">
            <a:avLst/>
          </a:prstGeom>
          <a:ln>
            <a:noFill/>
          </a:ln>
          <a:effectLst>
            <a:outerShdw blurRad="292100" dist="139700" dir="2700000" algn="tl" rotWithShape="0">
              <a:srgbClr val="333333">
                <a:alpha val="65000"/>
              </a:srgbClr>
            </a:outerShdw>
          </a:effectLst>
        </p:spPr>
      </p:pic>
      <p:pic>
        <p:nvPicPr>
          <p:cNvPr id="6" name="Picture 5" descr="Full Spectrum LED Grow Lamp 25w (75Wicks) - Goldunited Sdn Bhd">
            <a:extLst>
              <a:ext uri="{FF2B5EF4-FFF2-40B4-BE49-F238E27FC236}">
                <a16:creationId xmlns:a16="http://schemas.microsoft.com/office/drawing/2014/main" id="{C4541A67-A403-11C0-11CA-F592FC2AE594}"/>
              </a:ext>
            </a:extLst>
          </p:cNvPr>
          <p:cNvPicPr>
            <a:picLocks noChangeAspect="1"/>
          </p:cNvPicPr>
          <p:nvPr/>
        </p:nvPicPr>
        <p:blipFill>
          <a:blip r:embed="rId5"/>
          <a:stretch>
            <a:fillRect/>
          </a:stretch>
        </p:blipFill>
        <p:spPr>
          <a:xfrm>
            <a:off x="9091246" y="699476"/>
            <a:ext cx="1590431" cy="1570893"/>
          </a:xfrm>
          <a:prstGeom prst="rect">
            <a:avLst/>
          </a:prstGeom>
        </p:spPr>
      </p:pic>
      <p:pic>
        <p:nvPicPr>
          <p:cNvPr id="8" name="Picture 7" descr="A yellow triangle sign with a lightning bolt in the middle&#10;&#10;Description automatically generated">
            <a:extLst>
              <a:ext uri="{FF2B5EF4-FFF2-40B4-BE49-F238E27FC236}">
                <a16:creationId xmlns:a16="http://schemas.microsoft.com/office/drawing/2014/main" id="{665894D7-2EC7-E13A-8F46-8E91AC5C4575}"/>
              </a:ext>
            </a:extLst>
          </p:cNvPr>
          <p:cNvPicPr>
            <a:picLocks noChangeAspect="1"/>
          </p:cNvPicPr>
          <p:nvPr/>
        </p:nvPicPr>
        <p:blipFill>
          <a:blip r:embed="rId6"/>
          <a:stretch>
            <a:fillRect/>
          </a:stretch>
        </p:blipFill>
        <p:spPr>
          <a:xfrm>
            <a:off x="5952027" y="4281487"/>
            <a:ext cx="1303949" cy="1303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61454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4B23-11B8-21A2-ED6A-E5DBA0350D2E}"/>
              </a:ext>
            </a:extLst>
          </p:cNvPr>
          <p:cNvSpPr>
            <a:spLocks noGrp="1"/>
          </p:cNvSpPr>
          <p:nvPr>
            <p:ph type="title"/>
          </p:nvPr>
        </p:nvSpPr>
        <p:spPr/>
        <p:txBody>
          <a:bodyPr/>
          <a:lstStyle/>
          <a:p>
            <a:endParaRPr lang="nl-BE" noProof="0"/>
          </a:p>
        </p:txBody>
      </p:sp>
      <p:sp>
        <p:nvSpPr>
          <p:cNvPr id="3" name="Text Placeholder 2">
            <a:extLst>
              <a:ext uri="{FF2B5EF4-FFF2-40B4-BE49-F238E27FC236}">
                <a16:creationId xmlns:a16="http://schemas.microsoft.com/office/drawing/2014/main" id="{C8B152E1-41C9-E182-EC44-BBDDC5F87BB4}"/>
              </a:ext>
            </a:extLst>
          </p:cNvPr>
          <p:cNvSpPr>
            <a:spLocks noGrp="1"/>
          </p:cNvSpPr>
          <p:nvPr>
            <p:ph type="body" idx="1"/>
          </p:nvPr>
        </p:nvSpPr>
        <p:spPr/>
        <p:txBody>
          <a:bodyPr/>
          <a:lstStyle/>
          <a:p>
            <a:endParaRPr lang="nl-BE" noProof="0"/>
          </a:p>
        </p:txBody>
      </p:sp>
      <p:sp>
        <p:nvSpPr>
          <p:cNvPr id="4" name="Slide Number Placeholder 3">
            <a:extLst>
              <a:ext uri="{FF2B5EF4-FFF2-40B4-BE49-F238E27FC236}">
                <a16:creationId xmlns:a16="http://schemas.microsoft.com/office/drawing/2014/main" id="{CBBBD001-49B9-406F-6ECC-3A620FD34151}"/>
              </a:ext>
            </a:extLst>
          </p:cNvPr>
          <p:cNvSpPr>
            <a:spLocks noGrp="1"/>
          </p:cNvSpPr>
          <p:nvPr>
            <p:ph type="sldNum" sz="quarter" idx="12"/>
          </p:nvPr>
        </p:nvSpPr>
        <p:spPr/>
        <p:txBody>
          <a:bodyPr/>
          <a:lstStyle/>
          <a:p>
            <a:fld id="{0A297500-7527-634B-90F4-69D0994C32B4}" type="slidenum">
              <a:rPr lang="nl-BE" noProof="0" smtClean="0"/>
              <a:t>89</a:t>
            </a:fld>
            <a:endParaRPr lang="nl-BE" noProof="0"/>
          </a:p>
        </p:txBody>
      </p:sp>
      <p:pic>
        <p:nvPicPr>
          <p:cNvPr id="7" name="Picture Placeholder 6" descr="A screenshot of a computer&#10;&#10;Description automatically generated">
            <a:extLst>
              <a:ext uri="{FF2B5EF4-FFF2-40B4-BE49-F238E27FC236}">
                <a16:creationId xmlns:a16="http://schemas.microsoft.com/office/drawing/2014/main" id="{B431B7A7-3FEE-63B6-C64E-949A30EB4287}"/>
              </a:ext>
            </a:extLst>
          </p:cNvPr>
          <p:cNvPicPr>
            <a:picLocks noGrp="1" noChangeAspect="1"/>
          </p:cNvPicPr>
          <p:nvPr>
            <p:ph type="pic" sz="quarter" idx="13"/>
          </p:nvPr>
        </p:nvPicPr>
        <p:blipFill>
          <a:blip r:embed="rId3"/>
          <a:srcRect l="2031" r="2031"/>
          <a:stretch/>
        </p:blipFill>
        <p:spPr>
          <a:xfrm>
            <a:off x="-1898" y="-2077"/>
            <a:ext cx="12190259" cy="6221605"/>
          </a:xfrm>
        </p:spPr>
      </p:pic>
      <p:sp>
        <p:nvSpPr>
          <p:cNvPr id="6" name="Picture Placeholder 5">
            <a:extLst>
              <a:ext uri="{FF2B5EF4-FFF2-40B4-BE49-F238E27FC236}">
                <a16:creationId xmlns:a16="http://schemas.microsoft.com/office/drawing/2014/main" id="{3B013175-EF7B-81E9-BC77-F9D8DE31DC7B}"/>
              </a:ext>
            </a:extLst>
          </p:cNvPr>
          <p:cNvSpPr>
            <a:spLocks noGrp="1"/>
          </p:cNvSpPr>
          <p:nvPr>
            <p:ph type="pic" sz="quarter" idx="14"/>
          </p:nvPr>
        </p:nvSpPr>
        <p:spPr/>
        <p:txBody>
          <a:bodyPr/>
          <a:lstStyle/>
          <a:p>
            <a:endParaRPr lang="nl-BE" noProof="0"/>
          </a:p>
        </p:txBody>
      </p:sp>
    </p:spTree>
    <p:extLst>
      <p:ext uri="{BB962C8B-B14F-4D97-AF65-F5344CB8AC3E}">
        <p14:creationId xmlns:p14="http://schemas.microsoft.com/office/powerpoint/2010/main" val="1712066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41AAFE83-6FC8-5CB1-E6E3-6387446B75B3}"/>
              </a:ext>
            </a:extLst>
          </p:cNvPr>
          <p:cNvSpPr>
            <a:spLocks noGrp="1"/>
          </p:cNvSpPr>
          <p:nvPr>
            <p:ph type="sldNum" sz="quarter" idx="12"/>
          </p:nvPr>
        </p:nvSpPr>
        <p:spPr/>
        <p:txBody>
          <a:bodyPr/>
          <a:lstStyle/>
          <a:p>
            <a:fld id="{CF179DAE-D0A6-40C3-B8BC-6A97C268D03A}" type="slidenum">
              <a:rPr lang="nl-BE" noProof="0" smtClean="0"/>
              <a:t>9</a:t>
            </a:fld>
            <a:endParaRPr lang="nl-BE" noProof="0"/>
          </a:p>
        </p:txBody>
      </p:sp>
      <p:sp>
        <p:nvSpPr>
          <p:cNvPr id="3" name="Titel 2">
            <a:extLst>
              <a:ext uri="{FF2B5EF4-FFF2-40B4-BE49-F238E27FC236}">
                <a16:creationId xmlns:a16="http://schemas.microsoft.com/office/drawing/2014/main" id="{7D2F8AB4-86D1-A1E6-7802-CCF9D02B0B35}"/>
              </a:ext>
            </a:extLst>
          </p:cNvPr>
          <p:cNvSpPr>
            <a:spLocks noGrp="1"/>
          </p:cNvSpPr>
          <p:nvPr>
            <p:ph type="title"/>
          </p:nvPr>
        </p:nvSpPr>
        <p:spPr/>
        <p:txBody>
          <a:bodyPr/>
          <a:lstStyle/>
          <a:p>
            <a:r>
              <a:rPr lang="nl-BE" noProof="0"/>
              <a:t>Plantenbak</a:t>
            </a:r>
          </a:p>
        </p:txBody>
      </p:sp>
      <p:sp>
        <p:nvSpPr>
          <p:cNvPr id="4" name="Tijdelijke aanduiding voor tekst 3">
            <a:extLst>
              <a:ext uri="{FF2B5EF4-FFF2-40B4-BE49-F238E27FC236}">
                <a16:creationId xmlns:a16="http://schemas.microsoft.com/office/drawing/2014/main" id="{33A08BA9-4C6E-8C93-E16A-0C56E8E50A27}"/>
              </a:ext>
            </a:extLst>
          </p:cNvPr>
          <p:cNvSpPr>
            <a:spLocks noGrp="1"/>
          </p:cNvSpPr>
          <p:nvPr>
            <p:ph type="body" idx="1"/>
          </p:nvPr>
        </p:nvSpPr>
        <p:spPr>
          <a:xfrm>
            <a:off x="576000" y="4330103"/>
            <a:ext cx="8333999" cy="1501200"/>
          </a:xfrm>
        </p:spPr>
        <p:txBody>
          <a:bodyPr vert="horz" lIns="0" tIns="0" rIns="0" bIns="0" rtlCol="0" anchor="t">
            <a:normAutofit/>
          </a:bodyPr>
          <a:lstStyle/>
          <a:p>
            <a:pPr marL="342900" indent="-342900">
              <a:buChar char="•"/>
            </a:pPr>
            <a:r>
              <a:rPr lang="nl-BE" noProof="0">
                <a:latin typeface="Arial"/>
                <a:cs typeface="Arial"/>
              </a:rPr>
              <a:t>Plantjes</a:t>
            </a:r>
          </a:p>
          <a:p>
            <a:pPr marL="342900" indent="-342900">
              <a:buChar char="•"/>
            </a:pPr>
            <a:r>
              <a:rPr lang="nl-BE" noProof="0">
                <a:latin typeface="Arial"/>
                <a:cs typeface="Arial"/>
              </a:rPr>
              <a:t>Bakken</a:t>
            </a:r>
          </a:p>
          <a:p>
            <a:pPr marL="342900" indent="-342900">
              <a:buChar char="•"/>
            </a:pPr>
            <a:r>
              <a:rPr lang="nl-BE" noProof="0">
                <a:latin typeface="Arial"/>
                <a:cs typeface="Arial"/>
              </a:rPr>
              <a:t>Sensoren en actuatoren</a:t>
            </a:r>
            <a:endParaRPr lang="nl-BE" noProof="0">
              <a:cs typeface="Arial"/>
            </a:endParaRPr>
          </a:p>
        </p:txBody>
      </p:sp>
      <p:pic>
        <p:nvPicPr>
          <p:cNvPr id="6" name="Picture 5" descr="A green leafy plant with black background&#10;&#10;AI-generated content may be incorrect.">
            <a:extLst>
              <a:ext uri="{FF2B5EF4-FFF2-40B4-BE49-F238E27FC236}">
                <a16:creationId xmlns:a16="http://schemas.microsoft.com/office/drawing/2014/main" id="{944DDE52-3A2A-7EA5-0B9D-21D045135317}"/>
              </a:ext>
            </a:extLst>
          </p:cNvPr>
          <p:cNvPicPr>
            <a:picLocks noChangeAspect="1"/>
          </p:cNvPicPr>
          <p:nvPr/>
        </p:nvPicPr>
        <p:blipFill>
          <a:blip r:embed="rId3"/>
          <a:stretch>
            <a:fillRect/>
          </a:stretch>
        </p:blipFill>
        <p:spPr>
          <a:xfrm>
            <a:off x="3507213" y="3066286"/>
            <a:ext cx="1231535" cy="1260120"/>
          </a:xfrm>
          <a:prstGeom prst="rect">
            <a:avLst/>
          </a:prstGeom>
        </p:spPr>
      </p:pic>
    </p:spTree>
    <p:extLst>
      <p:ext uri="{BB962C8B-B14F-4D97-AF65-F5344CB8AC3E}">
        <p14:creationId xmlns:p14="http://schemas.microsoft.com/office/powerpoint/2010/main" val="395261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5999" y="838112"/>
            <a:ext cx="7888253" cy="2407394"/>
          </a:xfrm>
        </p:spPr>
        <p:txBody>
          <a:bodyPr/>
          <a:lstStyle/>
          <a:p>
            <a:r>
              <a:rPr lang="nl-BE" b="1" noProof="0">
                <a:latin typeface="Arial"/>
                <a:cs typeface="Arial"/>
              </a:rPr>
              <a:t>Planning</a:t>
            </a:r>
            <a:endParaRPr lang="nl-BE" b="1" noProof="0">
              <a:cs typeface="Arial"/>
            </a:endParaRPr>
          </a:p>
        </p:txBody>
      </p:sp>
      <p:sp>
        <p:nvSpPr>
          <p:cNvPr id="5" name="Text Placeholder 4">
            <a:extLst>
              <a:ext uri="{FF2B5EF4-FFF2-40B4-BE49-F238E27FC236}">
                <a16:creationId xmlns:a16="http://schemas.microsoft.com/office/drawing/2014/main" id="{A3A400FE-86E9-AC23-BBDD-66A87E8F782F}"/>
              </a:ext>
            </a:extLst>
          </p:cNvPr>
          <p:cNvSpPr>
            <a:spLocks noGrp="1"/>
          </p:cNvSpPr>
          <p:nvPr>
            <p:ph type="body" idx="1"/>
          </p:nvPr>
        </p:nvSpPr>
        <p:spPr/>
        <p:txBody>
          <a:bodyPr vert="horz" lIns="0" tIns="0" rIns="0" bIns="0" rtlCol="0" anchor="t">
            <a:normAutofit/>
          </a:bodyPr>
          <a:lstStyle/>
          <a:p>
            <a:r>
              <a:rPr lang="nl-BE" noProof="0" err="1">
                <a:latin typeface="Arial"/>
                <a:cs typeface="Arial"/>
              </a:rPr>
              <a:t>Roadmap</a:t>
            </a:r>
            <a:r>
              <a:rPr lang="nl-BE" noProof="0">
                <a:latin typeface="Arial"/>
                <a:cs typeface="Arial"/>
              </a:rPr>
              <a:t> per team</a:t>
            </a:r>
            <a:endParaRPr lang="nl-BE" noProof="0"/>
          </a:p>
        </p:txBody>
      </p:sp>
      <p:sp>
        <p:nvSpPr>
          <p:cNvPr id="3" name="Tijdelijke aanduiding voor dianummer 2"/>
          <p:cNvSpPr>
            <a:spLocks noGrp="1"/>
          </p:cNvSpPr>
          <p:nvPr>
            <p:ph type="sldNum" sz="quarter" idx="12"/>
          </p:nvPr>
        </p:nvSpPr>
        <p:spPr/>
        <p:txBody>
          <a:bodyPr/>
          <a:lstStyle/>
          <a:p>
            <a:fld id="{0A297500-7527-634B-90F4-69D0994C32B4}" type="slidenum">
              <a:rPr lang="nl-BE" noProof="0" smtClean="0"/>
              <a:t>90</a:t>
            </a:fld>
            <a:endParaRPr lang="nl-BE" noProof="0"/>
          </a:p>
        </p:txBody>
      </p:sp>
      <p:sp>
        <p:nvSpPr>
          <p:cNvPr id="6" name="Picture Placeholder 5">
            <a:extLst>
              <a:ext uri="{FF2B5EF4-FFF2-40B4-BE49-F238E27FC236}">
                <a16:creationId xmlns:a16="http://schemas.microsoft.com/office/drawing/2014/main" id="{3802FFE1-8198-ACD2-9403-7DEB6CDEFB2D}"/>
              </a:ext>
            </a:extLst>
          </p:cNvPr>
          <p:cNvSpPr>
            <a:spLocks noGrp="1"/>
          </p:cNvSpPr>
          <p:nvPr>
            <p:ph type="pic" sz="quarter" idx="13"/>
          </p:nvPr>
        </p:nvSpPr>
        <p:spPr/>
        <p:txBody>
          <a:bodyPr/>
          <a:lstStyle/>
          <a:p>
            <a:endParaRPr lang="nl-BE" noProof="0"/>
          </a:p>
        </p:txBody>
      </p:sp>
      <p:sp>
        <p:nvSpPr>
          <p:cNvPr id="7" name="Picture Placeholder 6">
            <a:extLst>
              <a:ext uri="{FF2B5EF4-FFF2-40B4-BE49-F238E27FC236}">
                <a16:creationId xmlns:a16="http://schemas.microsoft.com/office/drawing/2014/main" id="{A99F7A88-A76D-07D2-9A43-080ECB679865}"/>
              </a:ext>
            </a:extLst>
          </p:cNvPr>
          <p:cNvSpPr>
            <a:spLocks noGrp="1"/>
          </p:cNvSpPr>
          <p:nvPr>
            <p:ph type="pic" sz="quarter" idx="14"/>
          </p:nvPr>
        </p:nvSpPr>
        <p:spPr/>
        <p:txBody>
          <a:bodyPr/>
          <a:lstStyle/>
          <a:p>
            <a:endParaRPr lang="nl-BE" noProof="0"/>
          </a:p>
        </p:txBody>
      </p:sp>
    </p:spTree>
    <p:extLst>
      <p:ext uri="{BB962C8B-B14F-4D97-AF65-F5344CB8AC3E}">
        <p14:creationId xmlns:p14="http://schemas.microsoft.com/office/powerpoint/2010/main" val="37190570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D2AAF1-569C-5FD4-FAEC-B08FEA86FA5C}"/>
              </a:ext>
            </a:extLst>
          </p:cNvPr>
          <p:cNvSpPr>
            <a:spLocks noGrp="1"/>
          </p:cNvSpPr>
          <p:nvPr>
            <p:ph type="sldNum" sz="quarter" idx="12"/>
          </p:nvPr>
        </p:nvSpPr>
        <p:spPr/>
        <p:txBody>
          <a:bodyPr/>
          <a:lstStyle/>
          <a:p>
            <a:fld id="{0A297500-7527-634B-90F4-69D0994C32B4}" type="slidenum">
              <a:rPr lang="nl-BE" noProof="0" smtClean="0"/>
              <a:t>91</a:t>
            </a:fld>
            <a:endParaRPr lang="nl-BE" noProof="0"/>
          </a:p>
        </p:txBody>
      </p:sp>
      <p:pic>
        <p:nvPicPr>
          <p:cNvPr id="3" name="Picture 2" descr="A screenshot of a computer&#10;&#10;Description automatically generated">
            <a:extLst>
              <a:ext uri="{FF2B5EF4-FFF2-40B4-BE49-F238E27FC236}">
                <a16:creationId xmlns:a16="http://schemas.microsoft.com/office/drawing/2014/main" id="{8A77D102-341B-DD96-B185-DF5793504086}"/>
              </a:ext>
            </a:extLst>
          </p:cNvPr>
          <p:cNvPicPr>
            <a:picLocks noChangeAspect="1"/>
          </p:cNvPicPr>
          <p:nvPr/>
        </p:nvPicPr>
        <p:blipFill>
          <a:blip r:embed="rId3"/>
          <a:stretch>
            <a:fillRect/>
          </a:stretch>
        </p:blipFill>
        <p:spPr>
          <a:xfrm>
            <a:off x="0" y="2890"/>
            <a:ext cx="12192000" cy="6253040"/>
          </a:xfrm>
          <a:prstGeom prst="rect">
            <a:avLst/>
          </a:prstGeom>
        </p:spPr>
      </p:pic>
    </p:spTree>
    <p:extLst>
      <p:ext uri="{BB962C8B-B14F-4D97-AF65-F5344CB8AC3E}">
        <p14:creationId xmlns:p14="http://schemas.microsoft.com/office/powerpoint/2010/main" val="25716451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445D3A-A3C2-2AB8-DA08-A336B7E66328}"/>
              </a:ext>
            </a:extLst>
          </p:cNvPr>
          <p:cNvSpPr>
            <a:spLocks noGrp="1"/>
          </p:cNvSpPr>
          <p:nvPr>
            <p:ph type="sldNum" sz="quarter" idx="12"/>
          </p:nvPr>
        </p:nvSpPr>
        <p:spPr/>
        <p:txBody>
          <a:bodyPr/>
          <a:lstStyle/>
          <a:p>
            <a:fld id="{0A297500-7527-634B-90F4-69D0994C32B4}" type="slidenum">
              <a:rPr lang="nl-BE" noProof="0" smtClean="0"/>
              <a:t>92</a:t>
            </a:fld>
            <a:endParaRPr lang="nl-BE" noProof="0"/>
          </a:p>
        </p:txBody>
      </p:sp>
      <p:sp>
        <p:nvSpPr>
          <p:cNvPr id="4" name="Title 3">
            <a:extLst>
              <a:ext uri="{FF2B5EF4-FFF2-40B4-BE49-F238E27FC236}">
                <a16:creationId xmlns:a16="http://schemas.microsoft.com/office/drawing/2014/main" id="{2B55432E-AD0C-D7BC-C5B5-D3FBE957F3E4}"/>
              </a:ext>
            </a:extLst>
          </p:cNvPr>
          <p:cNvSpPr>
            <a:spLocks noGrp="1"/>
          </p:cNvSpPr>
          <p:nvPr>
            <p:ph type="title"/>
          </p:nvPr>
        </p:nvSpPr>
        <p:spPr/>
        <p:txBody>
          <a:bodyPr/>
          <a:lstStyle/>
          <a:p>
            <a:r>
              <a:rPr lang="nl-BE" b="1" noProof="0" err="1">
                <a:latin typeface="Arial"/>
                <a:cs typeface="Arial"/>
              </a:rPr>
              <a:t>Bestellingslijst</a:t>
            </a:r>
            <a:r>
              <a:rPr lang="nl-BE" b="1" noProof="0">
                <a:latin typeface="Arial"/>
                <a:cs typeface="Arial"/>
              </a:rPr>
              <a:t> (WIP)</a:t>
            </a:r>
            <a:endParaRPr lang="nl-BE" b="1" noProof="0">
              <a:cs typeface="Arial"/>
            </a:endParaRPr>
          </a:p>
        </p:txBody>
      </p:sp>
      <p:pic>
        <p:nvPicPr>
          <p:cNvPr id="10" name="Content Placeholder 9" descr="A screenshot of a spreadsheet&#10;&#10;Description automatically generated">
            <a:extLst>
              <a:ext uri="{FF2B5EF4-FFF2-40B4-BE49-F238E27FC236}">
                <a16:creationId xmlns:a16="http://schemas.microsoft.com/office/drawing/2014/main" id="{273E9416-7FEB-4CFB-2559-BDB408F077D9}"/>
              </a:ext>
            </a:extLst>
          </p:cNvPr>
          <p:cNvPicPr>
            <a:picLocks noGrp="1" noChangeAspect="1"/>
          </p:cNvPicPr>
          <p:nvPr>
            <p:ph idx="1"/>
          </p:nvPr>
        </p:nvPicPr>
        <p:blipFill>
          <a:blip r:embed="rId2"/>
          <a:stretch>
            <a:fillRect/>
          </a:stretch>
        </p:blipFill>
        <p:spPr>
          <a:xfrm>
            <a:off x="576000" y="2077715"/>
            <a:ext cx="11041200" cy="2696176"/>
          </a:xfrm>
        </p:spPr>
      </p:pic>
    </p:spTree>
    <p:extLst>
      <p:ext uri="{BB962C8B-B14F-4D97-AF65-F5344CB8AC3E}">
        <p14:creationId xmlns:p14="http://schemas.microsoft.com/office/powerpoint/2010/main" val="20402266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5999" y="838112"/>
            <a:ext cx="7888253" cy="2407394"/>
          </a:xfrm>
        </p:spPr>
        <p:txBody>
          <a:bodyPr/>
          <a:lstStyle/>
          <a:p>
            <a:r>
              <a:rPr lang="nl-BE" b="1" noProof="0">
                <a:latin typeface="Arial"/>
                <a:cs typeface="Arial"/>
              </a:rPr>
              <a:t>Subsystemen</a:t>
            </a:r>
            <a:endParaRPr lang="nl-BE" b="1" noProof="0">
              <a:cs typeface="Arial"/>
            </a:endParaRPr>
          </a:p>
        </p:txBody>
      </p:sp>
      <p:sp>
        <p:nvSpPr>
          <p:cNvPr id="5" name="Text Placeholder 4">
            <a:extLst>
              <a:ext uri="{FF2B5EF4-FFF2-40B4-BE49-F238E27FC236}">
                <a16:creationId xmlns:a16="http://schemas.microsoft.com/office/drawing/2014/main" id="{A3A400FE-86E9-AC23-BBDD-66A87E8F782F}"/>
              </a:ext>
            </a:extLst>
          </p:cNvPr>
          <p:cNvSpPr>
            <a:spLocks noGrp="1"/>
          </p:cNvSpPr>
          <p:nvPr>
            <p:ph type="body" idx="1"/>
          </p:nvPr>
        </p:nvSpPr>
        <p:spPr/>
        <p:txBody>
          <a:bodyPr vert="horz" lIns="0" tIns="0" rIns="0" bIns="0" rtlCol="0" anchor="t">
            <a:normAutofit/>
          </a:bodyPr>
          <a:lstStyle/>
          <a:p>
            <a:r>
              <a:rPr lang="nl-BE" noProof="0">
                <a:latin typeface="Arial"/>
                <a:cs typeface="Arial"/>
              </a:rPr>
              <a:t>Toelichting per team</a:t>
            </a:r>
            <a:endParaRPr lang="nl-BE" noProof="0">
              <a:cs typeface="Arial"/>
            </a:endParaRPr>
          </a:p>
        </p:txBody>
      </p:sp>
      <p:sp>
        <p:nvSpPr>
          <p:cNvPr id="3" name="Tijdelijke aanduiding voor dianummer 2"/>
          <p:cNvSpPr>
            <a:spLocks noGrp="1"/>
          </p:cNvSpPr>
          <p:nvPr>
            <p:ph type="sldNum" sz="quarter" idx="12"/>
          </p:nvPr>
        </p:nvSpPr>
        <p:spPr/>
        <p:txBody>
          <a:bodyPr/>
          <a:lstStyle/>
          <a:p>
            <a:fld id="{0A297500-7527-634B-90F4-69D0994C32B4}" type="slidenum">
              <a:rPr lang="nl-BE" noProof="0" smtClean="0"/>
              <a:t>93</a:t>
            </a:fld>
            <a:endParaRPr lang="nl-BE" noProof="0"/>
          </a:p>
        </p:txBody>
      </p:sp>
      <p:sp>
        <p:nvSpPr>
          <p:cNvPr id="6" name="Picture Placeholder 5">
            <a:extLst>
              <a:ext uri="{FF2B5EF4-FFF2-40B4-BE49-F238E27FC236}">
                <a16:creationId xmlns:a16="http://schemas.microsoft.com/office/drawing/2014/main" id="{3802FFE1-8198-ACD2-9403-7DEB6CDEFB2D}"/>
              </a:ext>
            </a:extLst>
          </p:cNvPr>
          <p:cNvSpPr>
            <a:spLocks noGrp="1"/>
          </p:cNvSpPr>
          <p:nvPr>
            <p:ph type="pic" sz="quarter" idx="13"/>
          </p:nvPr>
        </p:nvSpPr>
        <p:spPr/>
        <p:txBody>
          <a:bodyPr/>
          <a:lstStyle/>
          <a:p>
            <a:endParaRPr lang="nl-BE" noProof="0"/>
          </a:p>
        </p:txBody>
      </p:sp>
      <p:sp>
        <p:nvSpPr>
          <p:cNvPr id="7" name="Picture Placeholder 6">
            <a:extLst>
              <a:ext uri="{FF2B5EF4-FFF2-40B4-BE49-F238E27FC236}">
                <a16:creationId xmlns:a16="http://schemas.microsoft.com/office/drawing/2014/main" id="{A99F7A88-A76D-07D2-9A43-080ECB679865}"/>
              </a:ext>
            </a:extLst>
          </p:cNvPr>
          <p:cNvSpPr>
            <a:spLocks noGrp="1"/>
          </p:cNvSpPr>
          <p:nvPr>
            <p:ph type="pic" sz="quarter" idx="14"/>
          </p:nvPr>
        </p:nvSpPr>
        <p:spPr/>
        <p:txBody>
          <a:bodyPr/>
          <a:lstStyle/>
          <a:p>
            <a:endParaRPr lang="nl-BE" noProof="0"/>
          </a:p>
        </p:txBody>
      </p:sp>
    </p:spTree>
    <p:extLst>
      <p:ext uri="{BB962C8B-B14F-4D97-AF65-F5344CB8AC3E}">
        <p14:creationId xmlns:p14="http://schemas.microsoft.com/office/powerpoint/2010/main" val="23572499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CD5BA676-5410-C6F6-CFB0-110C8A36D558}"/>
              </a:ext>
            </a:extLst>
          </p:cNvPr>
          <p:cNvSpPr>
            <a:spLocks noGrp="1"/>
          </p:cNvSpPr>
          <p:nvPr>
            <p:ph type="sldNum" sz="quarter" idx="12"/>
          </p:nvPr>
        </p:nvSpPr>
        <p:spPr/>
        <p:txBody>
          <a:bodyPr/>
          <a:lstStyle/>
          <a:p>
            <a:fld id="{0A297500-7527-634B-90F4-69D0994C32B4}" type="slidenum">
              <a:rPr lang="nl-BE" noProof="0" smtClean="0"/>
              <a:t>94</a:t>
            </a:fld>
            <a:endParaRPr lang="nl-BE" noProof="0"/>
          </a:p>
        </p:txBody>
      </p:sp>
      <p:sp>
        <p:nvSpPr>
          <p:cNvPr id="4" name="Titel 3">
            <a:extLst>
              <a:ext uri="{FF2B5EF4-FFF2-40B4-BE49-F238E27FC236}">
                <a16:creationId xmlns:a16="http://schemas.microsoft.com/office/drawing/2014/main" id="{09C71A46-BB32-4313-FCA6-2AB86378F742}"/>
              </a:ext>
            </a:extLst>
          </p:cNvPr>
          <p:cNvSpPr>
            <a:spLocks noGrp="1"/>
          </p:cNvSpPr>
          <p:nvPr>
            <p:ph type="title"/>
          </p:nvPr>
        </p:nvSpPr>
        <p:spPr/>
        <p:txBody>
          <a:bodyPr/>
          <a:lstStyle/>
          <a:p>
            <a:r>
              <a:rPr lang="nl-BE" noProof="0"/>
              <a:t>Watersysteem</a:t>
            </a:r>
          </a:p>
        </p:txBody>
      </p:sp>
      <p:pic>
        <p:nvPicPr>
          <p:cNvPr id="5" name="Content Placeholder 5">
            <a:extLst>
              <a:ext uri="{FF2B5EF4-FFF2-40B4-BE49-F238E27FC236}">
                <a16:creationId xmlns:a16="http://schemas.microsoft.com/office/drawing/2014/main" id="{57CDFF3A-1C14-4036-B745-441C1EB9B76B}"/>
              </a:ext>
            </a:extLst>
          </p:cNvPr>
          <p:cNvPicPr>
            <a:picLocks noChangeAspect="1"/>
          </p:cNvPicPr>
          <p:nvPr/>
        </p:nvPicPr>
        <p:blipFill>
          <a:blip r:embed="rId3"/>
          <a:stretch>
            <a:fillRect/>
          </a:stretch>
        </p:blipFill>
        <p:spPr>
          <a:xfrm>
            <a:off x="4165193" y="953227"/>
            <a:ext cx="2478492" cy="3285490"/>
          </a:xfrm>
          <a:prstGeom prst="rect">
            <a:avLst/>
          </a:prstGeom>
        </p:spPr>
      </p:pic>
      <p:pic>
        <p:nvPicPr>
          <p:cNvPr id="6" name="Picture 1" descr="A diagram of a water supply system&#10;&#10;Description automatically generated">
            <a:extLst>
              <a:ext uri="{FF2B5EF4-FFF2-40B4-BE49-F238E27FC236}">
                <a16:creationId xmlns:a16="http://schemas.microsoft.com/office/drawing/2014/main" id="{11429EB4-E853-14E9-4D42-929F0128480C}"/>
              </a:ext>
            </a:extLst>
          </p:cNvPr>
          <p:cNvPicPr>
            <a:picLocks noChangeAspect="1"/>
          </p:cNvPicPr>
          <p:nvPr/>
        </p:nvPicPr>
        <p:blipFill>
          <a:blip r:embed="rId4"/>
          <a:stretch>
            <a:fillRect/>
          </a:stretch>
        </p:blipFill>
        <p:spPr>
          <a:xfrm>
            <a:off x="6882342" y="207036"/>
            <a:ext cx="4752193" cy="4777872"/>
          </a:xfrm>
          <a:prstGeom prst="rect">
            <a:avLst/>
          </a:prstGeom>
        </p:spPr>
      </p:pic>
      <p:pic>
        <p:nvPicPr>
          <p:cNvPr id="7" name="Picture 6" descr="A wooden shelf with plastic bins&#10;&#10;Description automatically generated">
            <a:extLst>
              <a:ext uri="{FF2B5EF4-FFF2-40B4-BE49-F238E27FC236}">
                <a16:creationId xmlns:a16="http://schemas.microsoft.com/office/drawing/2014/main" id="{6E0FD61F-221C-DEB6-6685-52E7ADEB185C}"/>
              </a:ext>
            </a:extLst>
          </p:cNvPr>
          <p:cNvPicPr>
            <a:picLocks noChangeAspect="1"/>
          </p:cNvPicPr>
          <p:nvPr/>
        </p:nvPicPr>
        <p:blipFill>
          <a:blip r:embed="rId5"/>
          <a:srcRect l="33068" t="22924" r="36705" b="13948"/>
          <a:stretch/>
        </p:blipFill>
        <p:spPr>
          <a:xfrm>
            <a:off x="578253" y="1166519"/>
            <a:ext cx="4103284" cy="535930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8D3C032-BDE6-B416-09B6-21667B7AF640}"/>
                  </a:ext>
                </a:extLst>
              </p14:cNvPr>
              <p14:cNvContentPartPr/>
              <p14:nvPr/>
            </p14:nvContentPartPr>
            <p14:xfrm>
              <a:off x="2006774" y="5102516"/>
              <a:ext cx="830550" cy="494442"/>
            </p14:xfrm>
          </p:contentPart>
        </mc:Choice>
        <mc:Fallback xmlns="">
          <p:pic>
            <p:nvPicPr>
              <p:cNvPr id="9" name="Ink 8">
                <a:extLst>
                  <a:ext uri="{FF2B5EF4-FFF2-40B4-BE49-F238E27FC236}">
                    <a16:creationId xmlns:a16="http://schemas.microsoft.com/office/drawing/2014/main" id="{E8D3C032-BDE6-B416-09B6-21667B7AF640}"/>
                  </a:ext>
                </a:extLst>
              </p:cNvPr>
              <p:cNvPicPr/>
              <p:nvPr/>
            </p:nvPicPr>
            <p:blipFill>
              <a:blip r:embed="rId7"/>
              <a:stretch>
                <a:fillRect/>
              </a:stretch>
            </p:blipFill>
            <p:spPr>
              <a:xfrm>
                <a:off x="1952795" y="4994638"/>
                <a:ext cx="938147" cy="70983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17833374-5E57-B27B-787A-AE681426A80C}"/>
                  </a:ext>
                </a:extLst>
              </p14:cNvPr>
              <p14:cNvContentPartPr/>
              <p14:nvPr/>
            </p14:nvContentPartPr>
            <p14:xfrm>
              <a:off x="2921349" y="4870917"/>
              <a:ext cx="840272" cy="370853"/>
            </p14:xfrm>
          </p:contentPart>
        </mc:Choice>
        <mc:Fallback xmlns="">
          <p:pic>
            <p:nvPicPr>
              <p:cNvPr id="10" name="Ink 9">
                <a:extLst>
                  <a:ext uri="{FF2B5EF4-FFF2-40B4-BE49-F238E27FC236}">
                    <a16:creationId xmlns:a16="http://schemas.microsoft.com/office/drawing/2014/main" id="{17833374-5E57-B27B-787A-AE681426A80C}"/>
                  </a:ext>
                </a:extLst>
              </p:cNvPr>
              <p:cNvPicPr/>
              <p:nvPr/>
            </p:nvPicPr>
            <p:blipFill>
              <a:blip r:embed="rId9"/>
              <a:stretch>
                <a:fillRect/>
              </a:stretch>
            </p:blipFill>
            <p:spPr>
              <a:xfrm>
                <a:off x="2867393" y="4763006"/>
                <a:ext cx="947824" cy="58631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C3D9829-9326-694B-90BB-996F5CB767CB}"/>
                  </a:ext>
                </a:extLst>
              </p14:cNvPr>
              <p14:cNvContentPartPr/>
              <p14:nvPr/>
            </p14:nvContentPartPr>
            <p14:xfrm>
              <a:off x="850672" y="1488449"/>
              <a:ext cx="1235045" cy="581184"/>
            </p14:xfrm>
          </p:contentPart>
        </mc:Choice>
        <mc:Fallback xmlns="">
          <p:pic>
            <p:nvPicPr>
              <p:cNvPr id="11" name="Ink 10">
                <a:extLst>
                  <a:ext uri="{FF2B5EF4-FFF2-40B4-BE49-F238E27FC236}">
                    <a16:creationId xmlns:a16="http://schemas.microsoft.com/office/drawing/2014/main" id="{DC3D9829-9326-694B-90BB-996F5CB767CB}"/>
                  </a:ext>
                </a:extLst>
              </p:cNvPr>
              <p:cNvPicPr/>
              <p:nvPr/>
            </p:nvPicPr>
            <p:blipFill>
              <a:blip r:embed="rId11"/>
              <a:stretch>
                <a:fillRect/>
              </a:stretch>
            </p:blipFill>
            <p:spPr>
              <a:xfrm>
                <a:off x="796693" y="1380489"/>
                <a:ext cx="1342644" cy="79674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BA23BB7-F181-CB2D-BDA7-3442412C8D35}"/>
                  </a:ext>
                </a:extLst>
              </p14:cNvPr>
              <p14:cNvContentPartPr/>
              <p14:nvPr/>
            </p14:nvContentPartPr>
            <p14:xfrm>
              <a:off x="843099" y="1982722"/>
              <a:ext cx="1190487" cy="3258636"/>
            </p14:xfrm>
          </p:contentPart>
        </mc:Choice>
        <mc:Fallback xmlns="">
          <p:pic>
            <p:nvPicPr>
              <p:cNvPr id="12" name="Ink 11">
                <a:extLst>
                  <a:ext uri="{FF2B5EF4-FFF2-40B4-BE49-F238E27FC236}">
                    <a16:creationId xmlns:a16="http://schemas.microsoft.com/office/drawing/2014/main" id="{8BA23BB7-F181-CB2D-BDA7-3442412C8D35}"/>
                  </a:ext>
                </a:extLst>
              </p:cNvPr>
              <p:cNvPicPr/>
              <p:nvPr/>
            </p:nvPicPr>
            <p:blipFill>
              <a:blip r:embed="rId13"/>
              <a:stretch>
                <a:fillRect/>
              </a:stretch>
            </p:blipFill>
            <p:spPr>
              <a:xfrm>
                <a:off x="825105" y="1964724"/>
                <a:ext cx="1226115" cy="329427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F8E7C639-1EAA-2D6F-35B4-04A748730DFD}"/>
                  </a:ext>
                </a:extLst>
              </p14:cNvPr>
              <p14:cNvContentPartPr/>
              <p14:nvPr/>
            </p14:nvContentPartPr>
            <p14:xfrm>
              <a:off x="792615" y="2731111"/>
              <a:ext cx="148827" cy="137160"/>
            </p14:xfrm>
          </p:contentPart>
        </mc:Choice>
        <mc:Fallback xmlns="">
          <p:pic>
            <p:nvPicPr>
              <p:cNvPr id="13" name="Ink 12">
                <a:extLst>
                  <a:ext uri="{FF2B5EF4-FFF2-40B4-BE49-F238E27FC236}">
                    <a16:creationId xmlns:a16="http://schemas.microsoft.com/office/drawing/2014/main" id="{F8E7C639-1EAA-2D6F-35B4-04A748730DFD}"/>
                  </a:ext>
                </a:extLst>
              </p:cNvPr>
              <p:cNvPicPr/>
              <p:nvPr/>
            </p:nvPicPr>
            <p:blipFill>
              <a:blip r:embed="rId15"/>
              <a:stretch>
                <a:fillRect/>
              </a:stretch>
            </p:blipFill>
            <p:spPr>
              <a:xfrm>
                <a:off x="774684" y="2713158"/>
                <a:ext cx="184330" cy="17270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1BF0FCF-0D89-66A1-4BC7-D1755A1FB5C4}"/>
                  </a:ext>
                </a:extLst>
              </p14:cNvPr>
              <p14:cNvContentPartPr/>
              <p14:nvPr/>
            </p14:nvContentPartPr>
            <p14:xfrm>
              <a:off x="944699" y="2136116"/>
              <a:ext cx="1930716" cy="2858849"/>
            </p14:xfrm>
          </p:contentPart>
        </mc:Choice>
        <mc:Fallback xmlns="">
          <p:pic>
            <p:nvPicPr>
              <p:cNvPr id="14" name="Ink 13">
                <a:extLst>
                  <a:ext uri="{FF2B5EF4-FFF2-40B4-BE49-F238E27FC236}">
                    <a16:creationId xmlns:a16="http://schemas.microsoft.com/office/drawing/2014/main" id="{41BF0FCF-0D89-66A1-4BC7-D1755A1FB5C4}"/>
                  </a:ext>
                </a:extLst>
              </p:cNvPr>
              <p:cNvPicPr/>
              <p:nvPr/>
            </p:nvPicPr>
            <p:blipFill>
              <a:blip r:embed="rId17"/>
              <a:stretch>
                <a:fillRect/>
              </a:stretch>
            </p:blipFill>
            <p:spPr>
              <a:xfrm>
                <a:off x="926702" y="2118118"/>
                <a:ext cx="1966350" cy="289448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D025CB3A-B59E-9A77-6760-803A1321B18D}"/>
                  </a:ext>
                </a:extLst>
              </p14:cNvPr>
              <p14:cNvContentPartPr/>
              <p14:nvPr/>
            </p14:nvContentPartPr>
            <p14:xfrm>
              <a:off x="937758" y="2924720"/>
              <a:ext cx="180827" cy="183038"/>
            </p14:xfrm>
          </p:contentPart>
        </mc:Choice>
        <mc:Fallback xmlns="">
          <p:pic>
            <p:nvPicPr>
              <p:cNvPr id="15" name="Ink 14">
                <a:extLst>
                  <a:ext uri="{FF2B5EF4-FFF2-40B4-BE49-F238E27FC236}">
                    <a16:creationId xmlns:a16="http://schemas.microsoft.com/office/drawing/2014/main" id="{D025CB3A-B59E-9A77-6760-803A1321B18D}"/>
                  </a:ext>
                </a:extLst>
              </p:cNvPr>
              <p:cNvPicPr/>
              <p:nvPr/>
            </p:nvPicPr>
            <p:blipFill>
              <a:blip r:embed="rId19"/>
              <a:stretch>
                <a:fillRect/>
              </a:stretch>
            </p:blipFill>
            <p:spPr>
              <a:xfrm>
                <a:off x="919783" y="2906775"/>
                <a:ext cx="216417" cy="21856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DB84EFE6-B455-2FA2-AA95-681BA33A8C41}"/>
                  </a:ext>
                </a:extLst>
              </p14:cNvPr>
              <p14:cNvContentPartPr/>
              <p14:nvPr/>
            </p14:nvContentPartPr>
            <p14:xfrm>
              <a:off x="1293042" y="1924843"/>
              <a:ext cx="104516" cy="376980"/>
            </p14:xfrm>
          </p:contentPart>
        </mc:Choice>
        <mc:Fallback xmlns="">
          <p:pic>
            <p:nvPicPr>
              <p:cNvPr id="16" name="Ink 15">
                <a:extLst>
                  <a:ext uri="{FF2B5EF4-FFF2-40B4-BE49-F238E27FC236}">
                    <a16:creationId xmlns:a16="http://schemas.microsoft.com/office/drawing/2014/main" id="{DB84EFE6-B455-2FA2-AA95-681BA33A8C41}"/>
                  </a:ext>
                </a:extLst>
              </p:cNvPr>
              <p:cNvPicPr/>
              <p:nvPr/>
            </p:nvPicPr>
            <p:blipFill>
              <a:blip r:embed="rId21"/>
              <a:stretch>
                <a:fillRect/>
              </a:stretch>
            </p:blipFill>
            <p:spPr>
              <a:xfrm>
                <a:off x="1275145" y="1906857"/>
                <a:ext cx="139951" cy="41259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2BDC7B2F-8B0A-62F7-85DD-0D881B7E6B2D}"/>
                  </a:ext>
                </a:extLst>
              </p14:cNvPr>
              <p14:cNvContentPartPr/>
              <p14:nvPr/>
            </p14:nvContentPartPr>
            <p14:xfrm>
              <a:off x="1075138" y="1946615"/>
              <a:ext cx="143261" cy="988134"/>
            </p14:xfrm>
          </p:contentPart>
        </mc:Choice>
        <mc:Fallback xmlns="">
          <p:pic>
            <p:nvPicPr>
              <p:cNvPr id="17" name="Ink 16">
                <a:extLst>
                  <a:ext uri="{FF2B5EF4-FFF2-40B4-BE49-F238E27FC236}">
                    <a16:creationId xmlns:a16="http://schemas.microsoft.com/office/drawing/2014/main" id="{2BDC7B2F-8B0A-62F7-85DD-0D881B7E6B2D}"/>
                  </a:ext>
                </a:extLst>
              </p:cNvPr>
              <p:cNvPicPr/>
              <p:nvPr/>
            </p:nvPicPr>
            <p:blipFill>
              <a:blip r:embed="rId23"/>
              <a:stretch>
                <a:fillRect/>
              </a:stretch>
            </p:blipFill>
            <p:spPr>
              <a:xfrm>
                <a:off x="1057185" y="1928623"/>
                <a:ext cx="178807" cy="102375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76597B9C-D52A-CE8D-979A-CD050E9D8E80}"/>
                  </a:ext>
                </a:extLst>
              </p14:cNvPr>
              <p14:cNvContentPartPr/>
              <p14:nvPr/>
            </p14:nvContentPartPr>
            <p14:xfrm>
              <a:off x="1032102" y="2453538"/>
              <a:ext cx="151892" cy="103434"/>
            </p14:xfrm>
          </p:contentPart>
        </mc:Choice>
        <mc:Fallback xmlns="">
          <p:pic>
            <p:nvPicPr>
              <p:cNvPr id="18" name="Ink 17">
                <a:extLst>
                  <a:ext uri="{FF2B5EF4-FFF2-40B4-BE49-F238E27FC236}">
                    <a16:creationId xmlns:a16="http://schemas.microsoft.com/office/drawing/2014/main" id="{76597B9C-D52A-CE8D-979A-CD050E9D8E80}"/>
                  </a:ext>
                </a:extLst>
              </p:cNvPr>
              <p:cNvPicPr/>
              <p:nvPr/>
            </p:nvPicPr>
            <p:blipFill>
              <a:blip r:embed="rId25"/>
              <a:stretch>
                <a:fillRect/>
              </a:stretch>
            </p:blipFill>
            <p:spPr>
              <a:xfrm>
                <a:off x="1014148" y="2435643"/>
                <a:ext cx="187441" cy="13886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8D0A3B6C-D584-BE63-64D7-1C9CFEE1C111}"/>
                  </a:ext>
                </a:extLst>
              </p14:cNvPr>
              <p14:cNvContentPartPr/>
              <p14:nvPr/>
            </p14:nvContentPartPr>
            <p14:xfrm>
              <a:off x="1235301" y="2084500"/>
              <a:ext cx="161516" cy="139293"/>
            </p14:xfrm>
          </p:contentPart>
        </mc:Choice>
        <mc:Fallback xmlns="">
          <p:pic>
            <p:nvPicPr>
              <p:cNvPr id="19" name="Ink 18">
                <a:extLst>
                  <a:ext uri="{FF2B5EF4-FFF2-40B4-BE49-F238E27FC236}">
                    <a16:creationId xmlns:a16="http://schemas.microsoft.com/office/drawing/2014/main" id="{8D0A3B6C-D584-BE63-64D7-1C9CFEE1C111}"/>
                  </a:ext>
                </a:extLst>
              </p:cNvPr>
              <p:cNvPicPr/>
              <p:nvPr/>
            </p:nvPicPr>
            <p:blipFill>
              <a:blip r:embed="rId27"/>
              <a:stretch>
                <a:fillRect/>
              </a:stretch>
            </p:blipFill>
            <p:spPr>
              <a:xfrm>
                <a:off x="1217355" y="2066550"/>
                <a:ext cx="197050" cy="17483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E4445670-0659-C84A-16B9-4A2B33294F2F}"/>
                  </a:ext>
                </a:extLst>
              </p14:cNvPr>
              <p14:cNvContentPartPr/>
              <p14:nvPr/>
            </p14:nvContentPartPr>
            <p14:xfrm>
              <a:off x="7525291" y="4578572"/>
              <a:ext cx="332790" cy="88773"/>
            </p14:xfrm>
          </p:contentPart>
        </mc:Choice>
        <mc:Fallback xmlns="">
          <p:pic>
            <p:nvPicPr>
              <p:cNvPr id="20" name="Ink 19">
                <a:extLst>
                  <a:ext uri="{FF2B5EF4-FFF2-40B4-BE49-F238E27FC236}">
                    <a16:creationId xmlns:a16="http://schemas.microsoft.com/office/drawing/2014/main" id="{E4445670-0659-C84A-16B9-4A2B33294F2F}"/>
                  </a:ext>
                </a:extLst>
              </p:cNvPr>
              <p:cNvPicPr/>
              <p:nvPr/>
            </p:nvPicPr>
            <p:blipFill>
              <a:blip r:embed="rId29"/>
              <a:stretch>
                <a:fillRect/>
              </a:stretch>
            </p:blipFill>
            <p:spPr>
              <a:xfrm>
                <a:off x="7471325" y="4471185"/>
                <a:ext cx="440362" cy="30318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5BD62B68-CC27-0B18-8D8B-39767A25812A}"/>
                  </a:ext>
                </a:extLst>
              </p14:cNvPr>
              <p14:cNvContentPartPr/>
              <p14:nvPr/>
            </p14:nvContentPartPr>
            <p14:xfrm>
              <a:off x="8514254" y="4550398"/>
              <a:ext cx="234314" cy="96354"/>
            </p14:xfrm>
          </p:contentPart>
        </mc:Choice>
        <mc:Fallback xmlns="">
          <p:pic>
            <p:nvPicPr>
              <p:cNvPr id="21" name="Ink 20">
                <a:extLst>
                  <a:ext uri="{FF2B5EF4-FFF2-40B4-BE49-F238E27FC236}">
                    <a16:creationId xmlns:a16="http://schemas.microsoft.com/office/drawing/2014/main" id="{5BD62B68-CC27-0B18-8D8B-39767A25812A}"/>
                  </a:ext>
                </a:extLst>
              </p:cNvPr>
              <p:cNvPicPr/>
              <p:nvPr/>
            </p:nvPicPr>
            <p:blipFill>
              <a:blip r:embed="rId31"/>
              <a:stretch>
                <a:fillRect/>
              </a:stretch>
            </p:blipFill>
            <p:spPr>
              <a:xfrm>
                <a:off x="8460347" y="4442940"/>
                <a:ext cx="341768" cy="31091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8DA5A2EF-39A7-C964-0B47-CC8F7951CC4E}"/>
                  </a:ext>
                </a:extLst>
              </p14:cNvPr>
              <p14:cNvContentPartPr/>
              <p14:nvPr/>
            </p14:nvContentPartPr>
            <p14:xfrm>
              <a:off x="7607763" y="1414702"/>
              <a:ext cx="479995" cy="30290"/>
            </p14:xfrm>
          </p:contentPart>
        </mc:Choice>
        <mc:Fallback xmlns="">
          <p:pic>
            <p:nvPicPr>
              <p:cNvPr id="22" name="Ink 21">
                <a:extLst>
                  <a:ext uri="{FF2B5EF4-FFF2-40B4-BE49-F238E27FC236}">
                    <a16:creationId xmlns:a16="http://schemas.microsoft.com/office/drawing/2014/main" id="{8DA5A2EF-39A7-C964-0B47-CC8F7951CC4E}"/>
                  </a:ext>
                </a:extLst>
              </p:cNvPr>
              <p:cNvPicPr/>
              <p:nvPr/>
            </p:nvPicPr>
            <p:blipFill>
              <a:blip r:embed="rId33"/>
              <a:stretch>
                <a:fillRect/>
              </a:stretch>
            </p:blipFill>
            <p:spPr>
              <a:xfrm>
                <a:off x="7553791" y="1307796"/>
                <a:ext cx="587580" cy="24374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349830F3-D4E4-510D-41E2-030393E02047}"/>
                  </a:ext>
                </a:extLst>
              </p14:cNvPr>
              <p14:cNvContentPartPr/>
              <p14:nvPr/>
            </p14:nvContentPartPr>
            <p14:xfrm>
              <a:off x="7070062" y="1843844"/>
              <a:ext cx="37453" cy="2293689"/>
            </p14:xfrm>
          </p:contentPart>
        </mc:Choice>
        <mc:Fallback xmlns="">
          <p:pic>
            <p:nvPicPr>
              <p:cNvPr id="23" name="Ink 22">
                <a:extLst>
                  <a:ext uri="{FF2B5EF4-FFF2-40B4-BE49-F238E27FC236}">
                    <a16:creationId xmlns:a16="http://schemas.microsoft.com/office/drawing/2014/main" id="{349830F3-D4E4-510D-41E2-030393E02047}"/>
                  </a:ext>
                </a:extLst>
              </p:cNvPr>
              <p:cNvPicPr/>
              <p:nvPr/>
            </p:nvPicPr>
            <p:blipFill>
              <a:blip r:embed="rId35"/>
              <a:stretch>
                <a:fillRect/>
              </a:stretch>
            </p:blipFill>
            <p:spPr>
              <a:xfrm>
                <a:off x="7052227" y="1825846"/>
                <a:ext cx="72766" cy="232932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99143191-6174-2EC3-EFD7-4F3CD48F8ABA}"/>
                  </a:ext>
                </a:extLst>
              </p14:cNvPr>
              <p14:cNvContentPartPr/>
              <p14:nvPr/>
            </p14:nvContentPartPr>
            <p14:xfrm>
              <a:off x="6976393" y="1750941"/>
              <a:ext cx="167444" cy="201760"/>
            </p14:xfrm>
          </p:contentPart>
        </mc:Choice>
        <mc:Fallback xmlns="">
          <p:pic>
            <p:nvPicPr>
              <p:cNvPr id="24" name="Ink 23">
                <a:extLst>
                  <a:ext uri="{FF2B5EF4-FFF2-40B4-BE49-F238E27FC236}">
                    <a16:creationId xmlns:a16="http://schemas.microsoft.com/office/drawing/2014/main" id="{99143191-6174-2EC3-EFD7-4F3CD48F8ABA}"/>
                  </a:ext>
                </a:extLst>
              </p:cNvPr>
              <p:cNvPicPr/>
              <p:nvPr/>
            </p:nvPicPr>
            <p:blipFill>
              <a:blip r:embed="rId37"/>
              <a:stretch>
                <a:fillRect/>
              </a:stretch>
            </p:blipFill>
            <p:spPr>
              <a:xfrm>
                <a:off x="6958427" y="1732959"/>
                <a:ext cx="203017" cy="23736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2E44616-FBE4-E87E-7497-F47B2D0C873B}"/>
                  </a:ext>
                </a:extLst>
              </p14:cNvPr>
              <p14:cNvContentPartPr/>
              <p14:nvPr/>
            </p14:nvContentPartPr>
            <p14:xfrm>
              <a:off x="7527618" y="1531787"/>
              <a:ext cx="182621" cy="1117790"/>
            </p14:xfrm>
          </p:contentPart>
        </mc:Choice>
        <mc:Fallback xmlns="">
          <p:pic>
            <p:nvPicPr>
              <p:cNvPr id="27" name="Ink 26">
                <a:extLst>
                  <a:ext uri="{FF2B5EF4-FFF2-40B4-BE49-F238E27FC236}">
                    <a16:creationId xmlns:a16="http://schemas.microsoft.com/office/drawing/2014/main" id="{42E44616-FBE4-E87E-7497-F47B2D0C873B}"/>
                  </a:ext>
                </a:extLst>
              </p:cNvPr>
              <p:cNvPicPr/>
              <p:nvPr/>
            </p:nvPicPr>
            <p:blipFill>
              <a:blip r:embed="rId39"/>
              <a:stretch>
                <a:fillRect/>
              </a:stretch>
            </p:blipFill>
            <p:spPr>
              <a:xfrm>
                <a:off x="7509643" y="1513793"/>
                <a:ext cx="218211" cy="115341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2BDF8FE9-1A66-16E7-689A-3EDA698B07D4}"/>
                  </a:ext>
                </a:extLst>
              </p14:cNvPr>
              <p14:cNvContentPartPr/>
              <p14:nvPr/>
            </p14:nvContentPartPr>
            <p14:xfrm>
              <a:off x="7563919" y="1502758"/>
              <a:ext cx="174694" cy="545591"/>
            </p14:xfrm>
          </p:contentPart>
        </mc:Choice>
        <mc:Fallback xmlns="">
          <p:pic>
            <p:nvPicPr>
              <p:cNvPr id="28" name="Ink 27">
                <a:extLst>
                  <a:ext uri="{FF2B5EF4-FFF2-40B4-BE49-F238E27FC236}">
                    <a16:creationId xmlns:a16="http://schemas.microsoft.com/office/drawing/2014/main" id="{2BDF8FE9-1A66-16E7-689A-3EDA698B07D4}"/>
                  </a:ext>
                </a:extLst>
              </p:cNvPr>
              <p:cNvPicPr/>
              <p:nvPr/>
            </p:nvPicPr>
            <p:blipFill>
              <a:blip r:embed="rId41"/>
              <a:stretch>
                <a:fillRect/>
              </a:stretch>
            </p:blipFill>
            <p:spPr>
              <a:xfrm>
                <a:off x="7545946" y="1484775"/>
                <a:ext cx="210280" cy="581196"/>
              </a:xfrm>
              <a:prstGeom prst="rect">
                <a:avLst/>
              </a:prstGeom>
            </p:spPr>
          </p:pic>
        </mc:Fallback>
      </mc:AlternateContent>
      <p:sp>
        <p:nvSpPr>
          <p:cNvPr id="2" name="Tekstvak 1">
            <a:extLst>
              <a:ext uri="{FF2B5EF4-FFF2-40B4-BE49-F238E27FC236}">
                <a16:creationId xmlns:a16="http://schemas.microsoft.com/office/drawing/2014/main" id="{D6F525CA-B78B-CD2B-B61A-E0B999354E53}"/>
              </a:ext>
            </a:extLst>
          </p:cNvPr>
          <p:cNvSpPr txBox="1"/>
          <p:nvPr/>
        </p:nvSpPr>
        <p:spPr>
          <a:xfrm>
            <a:off x="2085717" y="5241358"/>
            <a:ext cx="1111544" cy="369332"/>
          </a:xfrm>
          <a:prstGeom prst="rect">
            <a:avLst/>
          </a:prstGeom>
          <a:noFill/>
        </p:spPr>
        <p:txBody>
          <a:bodyPr wrap="square" rtlCol="0">
            <a:spAutoFit/>
          </a:bodyPr>
          <a:lstStyle/>
          <a:p>
            <a:r>
              <a:rPr lang="nl-BE" noProof="0">
                <a:solidFill>
                  <a:schemeClr val="bg2">
                    <a:lumMod val="10000"/>
                  </a:schemeClr>
                </a:solidFill>
              </a:rPr>
              <a:t>H2O</a:t>
            </a:r>
          </a:p>
        </p:txBody>
      </p:sp>
      <p:sp>
        <p:nvSpPr>
          <p:cNvPr id="8" name="Tekstvak 7">
            <a:extLst>
              <a:ext uri="{FF2B5EF4-FFF2-40B4-BE49-F238E27FC236}">
                <a16:creationId xmlns:a16="http://schemas.microsoft.com/office/drawing/2014/main" id="{9728F80A-6E45-D943-8BA8-83F977576261}"/>
              </a:ext>
            </a:extLst>
          </p:cNvPr>
          <p:cNvSpPr txBox="1"/>
          <p:nvPr/>
        </p:nvSpPr>
        <p:spPr>
          <a:xfrm>
            <a:off x="3023690" y="4870917"/>
            <a:ext cx="1111544" cy="369332"/>
          </a:xfrm>
          <a:prstGeom prst="rect">
            <a:avLst/>
          </a:prstGeom>
          <a:noFill/>
        </p:spPr>
        <p:txBody>
          <a:bodyPr wrap="square" rtlCol="0">
            <a:spAutoFit/>
          </a:bodyPr>
          <a:lstStyle/>
          <a:p>
            <a:r>
              <a:rPr lang="nl-BE" noProof="0">
                <a:solidFill>
                  <a:schemeClr val="bg2">
                    <a:lumMod val="10000"/>
                  </a:schemeClr>
                </a:solidFill>
              </a:rPr>
              <a:t>A+B</a:t>
            </a:r>
          </a:p>
        </p:txBody>
      </p:sp>
      <p:sp>
        <p:nvSpPr>
          <p:cNvPr id="25" name="Tekstvak 24">
            <a:extLst>
              <a:ext uri="{FF2B5EF4-FFF2-40B4-BE49-F238E27FC236}">
                <a16:creationId xmlns:a16="http://schemas.microsoft.com/office/drawing/2014/main" id="{622B0812-DF70-3304-72CE-51E9FC17285A}"/>
              </a:ext>
            </a:extLst>
          </p:cNvPr>
          <p:cNvSpPr txBox="1"/>
          <p:nvPr/>
        </p:nvSpPr>
        <p:spPr>
          <a:xfrm>
            <a:off x="4431018" y="4253626"/>
            <a:ext cx="1946842" cy="369332"/>
          </a:xfrm>
          <a:prstGeom prst="rect">
            <a:avLst/>
          </a:prstGeom>
          <a:noFill/>
        </p:spPr>
        <p:txBody>
          <a:bodyPr wrap="square" rtlCol="0">
            <a:spAutoFit/>
          </a:bodyPr>
          <a:lstStyle/>
          <a:p>
            <a:r>
              <a:rPr lang="nl-BE" noProof="0">
                <a:solidFill>
                  <a:schemeClr val="bg2">
                    <a:lumMod val="10000"/>
                  </a:schemeClr>
                </a:solidFill>
              </a:rPr>
              <a:t>Bovenaanzicht</a:t>
            </a:r>
          </a:p>
        </p:txBody>
      </p:sp>
      <p:sp>
        <p:nvSpPr>
          <p:cNvPr id="26" name="Tekstvak 25">
            <a:extLst>
              <a:ext uri="{FF2B5EF4-FFF2-40B4-BE49-F238E27FC236}">
                <a16:creationId xmlns:a16="http://schemas.microsoft.com/office/drawing/2014/main" id="{7048AE53-0D11-C21B-F97D-6486A273EA0F}"/>
              </a:ext>
            </a:extLst>
          </p:cNvPr>
          <p:cNvSpPr txBox="1"/>
          <p:nvPr/>
        </p:nvSpPr>
        <p:spPr>
          <a:xfrm>
            <a:off x="8514254" y="5024809"/>
            <a:ext cx="1946842" cy="369332"/>
          </a:xfrm>
          <a:prstGeom prst="rect">
            <a:avLst/>
          </a:prstGeom>
          <a:noFill/>
        </p:spPr>
        <p:txBody>
          <a:bodyPr wrap="square" rtlCol="0">
            <a:spAutoFit/>
          </a:bodyPr>
          <a:lstStyle/>
          <a:p>
            <a:r>
              <a:rPr lang="nl-BE" noProof="0">
                <a:solidFill>
                  <a:schemeClr val="bg2">
                    <a:lumMod val="10000"/>
                  </a:schemeClr>
                </a:solidFill>
              </a:rPr>
              <a:t>Vooraanzicht</a:t>
            </a:r>
          </a:p>
        </p:txBody>
      </p:sp>
    </p:spTree>
    <p:extLst>
      <p:ext uri="{BB962C8B-B14F-4D97-AF65-F5344CB8AC3E}">
        <p14:creationId xmlns:p14="http://schemas.microsoft.com/office/powerpoint/2010/main" val="4594388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C9A479-B28E-9656-AF78-27B6FC6AB0F8}"/>
              </a:ext>
            </a:extLst>
          </p:cNvPr>
          <p:cNvSpPr>
            <a:spLocks noGrp="1"/>
          </p:cNvSpPr>
          <p:nvPr>
            <p:ph type="sldNum" sz="quarter" idx="12"/>
          </p:nvPr>
        </p:nvSpPr>
        <p:spPr/>
        <p:txBody>
          <a:bodyPr/>
          <a:lstStyle/>
          <a:p>
            <a:fld id="{0A297500-7527-634B-90F4-69D0994C32B4}" type="slidenum">
              <a:rPr lang="nl-BE" noProof="0" smtClean="0"/>
              <a:t>95</a:t>
            </a:fld>
            <a:endParaRPr lang="nl-BE" noProof="0"/>
          </a:p>
        </p:txBody>
      </p:sp>
      <p:sp>
        <p:nvSpPr>
          <p:cNvPr id="4" name="Title 3">
            <a:extLst>
              <a:ext uri="{FF2B5EF4-FFF2-40B4-BE49-F238E27FC236}">
                <a16:creationId xmlns:a16="http://schemas.microsoft.com/office/drawing/2014/main" id="{9B056DAA-BCD4-516C-F589-9A7A45057D66}"/>
              </a:ext>
            </a:extLst>
          </p:cNvPr>
          <p:cNvSpPr>
            <a:spLocks noGrp="1"/>
          </p:cNvSpPr>
          <p:nvPr>
            <p:ph type="title"/>
          </p:nvPr>
        </p:nvSpPr>
        <p:spPr/>
        <p:txBody>
          <a:bodyPr/>
          <a:lstStyle/>
          <a:p>
            <a:r>
              <a:rPr lang="nl-BE" b="1" noProof="0">
                <a:latin typeface="Arial"/>
                <a:cs typeface="Arial"/>
              </a:rPr>
              <a:t>Watersysteem</a:t>
            </a:r>
            <a:endParaRPr lang="nl-BE" b="1" noProof="0">
              <a:cs typeface="Arial"/>
            </a:endParaRPr>
          </a:p>
        </p:txBody>
      </p:sp>
      <p:pic>
        <p:nvPicPr>
          <p:cNvPr id="2" name="Picture 1" descr="A diagram of a water supply system&#10;&#10;Description automatically generated">
            <a:extLst>
              <a:ext uri="{FF2B5EF4-FFF2-40B4-BE49-F238E27FC236}">
                <a16:creationId xmlns:a16="http://schemas.microsoft.com/office/drawing/2014/main" id="{EEAC8EF8-4FD0-2804-1400-8863AD2F6E55}"/>
              </a:ext>
            </a:extLst>
          </p:cNvPr>
          <p:cNvPicPr>
            <a:picLocks noChangeAspect="1"/>
          </p:cNvPicPr>
          <p:nvPr/>
        </p:nvPicPr>
        <p:blipFill>
          <a:blip r:embed="rId3"/>
          <a:stretch>
            <a:fillRect/>
          </a:stretch>
        </p:blipFill>
        <p:spPr>
          <a:xfrm>
            <a:off x="5980598" y="205038"/>
            <a:ext cx="5639639" cy="5670114"/>
          </a:xfrm>
          <a:prstGeom prst="rect">
            <a:avLst/>
          </a:prstGeom>
        </p:spPr>
      </p:pic>
      <p:pic>
        <p:nvPicPr>
          <p:cNvPr id="9" name="Afbeelding 8" descr="Afbeelding met vloer, Reinheid, overdekt, grond&#10;&#10;Automatisch gegenereerde beschrijving">
            <a:extLst>
              <a:ext uri="{FF2B5EF4-FFF2-40B4-BE49-F238E27FC236}">
                <a16:creationId xmlns:a16="http://schemas.microsoft.com/office/drawing/2014/main" id="{DD59D61A-39F5-CB69-41FB-3E2423005352}"/>
              </a:ext>
            </a:extLst>
          </p:cNvPr>
          <p:cNvPicPr>
            <a:picLocks noChangeAspect="1"/>
          </p:cNvPicPr>
          <p:nvPr/>
        </p:nvPicPr>
        <p:blipFill>
          <a:blip r:embed="rId4"/>
          <a:srcRect l="3011" t="14330" r="11397" b="22294"/>
          <a:stretch/>
        </p:blipFill>
        <p:spPr>
          <a:xfrm>
            <a:off x="571763" y="2145644"/>
            <a:ext cx="4847303" cy="2691827"/>
          </a:xfrm>
          <a:prstGeom prst="rect">
            <a:avLst/>
          </a:prstGeom>
        </p:spPr>
      </p:pic>
      <p:cxnSp>
        <p:nvCxnSpPr>
          <p:cNvPr id="11" name="Straight Arrow Connector 10">
            <a:extLst>
              <a:ext uri="{FF2B5EF4-FFF2-40B4-BE49-F238E27FC236}">
                <a16:creationId xmlns:a16="http://schemas.microsoft.com/office/drawing/2014/main" id="{F48608B3-BD69-8A47-7EC9-AE53D6B1A66A}"/>
              </a:ext>
            </a:extLst>
          </p:cNvPr>
          <p:cNvCxnSpPr>
            <a:cxnSpLocks/>
          </p:cNvCxnSpPr>
          <p:nvPr/>
        </p:nvCxnSpPr>
        <p:spPr>
          <a:xfrm flipH="1" flipV="1">
            <a:off x="4699819" y="4355690"/>
            <a:ext cx="2123768" cy="9733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0D78DBF-A078-7CCD-FFAC-C819E918B04B}"/>
              </a:ext>
            </a:extLst>
          </p:cNvPr>
          <p:cNvCxnSpPr>
            <a:cxnSpLocks/>
          </p:cNvCxnSpPr>
          <p:nvPr/>
        </p:nvCxnSpPr>
        <p:spPr>
          <a:xfrm flipH="1">
            <a:off x="4861455" y="1646083"/>
            <a:ext cx="1962131" cy="17513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0499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553FA8-BFB4-7B28-A5D0-7F1E4CAE746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9EDDB2-5D96-7866-700C-9A3F35ED55C3}"/>
              </a:ext>
            </a:extLst>
          </p:cNvPr>
          <p:cNvSpPr>
            <a:spLocks noGrp="1"/>
          </p:cNvSpPr>
          <p:nvPr>
            <p:ph type="sldNum" sz="quarter" idx="12"/>
          </p:nvPr>
        </p:nvSpPr>
        <p:spPr/>
        <p:txBody>
          <a:bodyPr/>
          <a:lstStyle/>
          <a:p>
            <a:fld id="{0A297500-7527-634B-90F4-69D0994C32B4}" type="slidenum">
              <a:rPr lang="nl-BE" noProof="0" smtClean="0"/>
              <a:t>96</a:t>
            </a:fld>
            <a:endParaRPr lang="nl-BE" noProof="0"/>
          </a:p>
        </p:txBody>
      </p:sp>
      <p:sp>
        <p:nvSpPr>
          <p:cNvPr id="4" name="Title 3">
            <a:extLst>
              <a:ext uri="{FF2B5EF4-FFF2-40B4-BE49-F238E27FC236}">
                <a16:creationId xmlns:a16="http://schemas.microsoft.com/office/drawing/2014/main" id="{784C4433-9B7F-E53D-DC36-C5814C9285B6}"/>
              </a:ext>
            </a:extLst>
          </p:cNvPr>
          <p:cNvSpPr>
            <a:spLocks noGrp="1"/>
          </p:cNvSpPr>
          <p:nvPr>
            <p:ph type="title"/>
          </p:nvPr>
        </p:nvSpPr>
        <p:spPr/>
        <p:txBody>
          <a:bodyPr/>
          <a:lstStyle/>
          <a:p>
            <a:r>
              <a:rPr lang="nl-BE" b="1" noProof="0">
                <a:latin typeface="Arial"/>
                <a:cs typeface="Arial"/>
              </a:rPr>
              <a:t>Watersysteem</a:t>
            </a:r>
            <a:endParaRPr lang="nl-BE" b="1" noProof="0">
              <a:cs typeface="Arial"/>
            </a:endParaRPr>
          </a:p>
        </p:txBody>
      </p:sp>
      <p:pic>
        <p:nvPicPr>
          <p:cNvPr id="2" name="Picture 1" descr="A diagram of a water supply system&#10;&#10;Description automatically generated">
            <a:extLst>
              <a:ext uri="{FF2B5EF4-FFF2-40B4-BE49-F238E27FC236}">
                <a16:creationId xmlns:a16="http://schemas.microsoft.com/office/drawing/2014/main" id="{149FDB0A-2C5D-68E2-C90E-CBF60BF7839D}"/>
              </a:ext>
            </a:extLst>
          </p:cNvPr>
          <p:cNvPicPr>
            <a:picLocks noChangeAspect="1"/>
          </p:cNvPicPr>
          <p:nvPr/>
        </p:nvPicPr>
        <p:blipFill>
          <a:blip r:embed="rId3"/>
          <a:stretch>
            <a:fillRect/>
          </a:stretch>
        </p:blipFill>
        <p:spPr>
          <a:xfrm>
            <a:off x="5980598" y="205038"/>
            <a:ext cx="5639639" cy="5670114"/>
          </a:xfrm>
          <a:prstGeom prst="rect">
            <a:avLst/>
          </a:prstGeom>
        </p:spPr>
      </p:pic>
      <p:pic>
        <p:nvPicPr>
          <p:cNvPr id="12" name="Afbeelding 11" descr="Afbeelding met cilinder&#10;&#10;Automatisch gegenereerde beschrijving">
            <a:extLst>
              <a:ext uri="{FF2B5EF4-FFF2-40B4-BE49-F238E27FC236}">
                <a16:creationId xmlns:a16="http://schemas.microsoft.com/office/drawing/2014/main" id="{C7C83E92-A10A-FB9B-6603-BB28FFF38CE6}"/>
              </a:ext>
            </a:extLst>
          </p:cNvPr>
          <p:cNvPicPr>
            <a:picLocks noChangeAspect="1"/>
          </p:cNvPicPr>
          <p:nvPr/>
        </p:nvPicPr>
        <p:blipFill>
          <a:blip r:embed="rId4"/>
          <a:stretch>
            <a:fillRect/>
          </a:stretch>
        </p:blipFill>
        <p:spPr>
          <a:xfrm>
            <a:off x="1224000" y="2292754"/>
            <a:ext cx="3385655" cy="2983527"/>
          </a:xfrm>
          <a:prstGeom prst="rect">
            <a:avLst/>
          </a:prstGeom>
        </p:spPr>
      </p:pic>
      <p:cxnSp>
        <p:nvCxnSpPr>
          <p:cNvPr id="11" name="Straight Arrow Connector 10">
            <a:extLst>
              <a:ext uri="{FF2B5EF4-FFF2-40B4-BE49-F238E27FC236}">
                <a16:creationId xmlns:a16="http://schemas.microsoft.com/office/drawing/2014/main" id="{3BFD0B22-9D25-017F-EED7-15F804721213}"/>
              </a:ext>
            </a:extLst>
          </p:cNvPr>
          <p:cNvCxnSpPr>
            <a:cxnSpLocks/>
          </p:cNvCxnSpPr>
          <p:nvPr/>
        </p:nvCxnSpPr>
        <p:spPr>
          <a:xfrm flipH="1" flipV="1">
            <a:off x="4424516" y="4355690"/>
            <a:ext cx="1995949" cy="7079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7957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D3B468-CB46-590F-4546-CA1BAD3FB7E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F6DD59-336A-9A4B-CBAF-C87AA67CF9DA}"/>
              </a:ext>
            </a:extLst>
          </p:cNvPr>
          <p:cNvSpPr>
            <a:spLocks noGrp="1"/>
          </p:cNvSpPr>
          <p:nvPr>
            <p:ph type="sldNum" sz="quarter" idx="12"/>
          </p:nvPr>
        </p:nvSpPr>
        <p:spPr/>
        <p:txBody>
          <a:bodyPr/>
          <a:lstStyle/>
          <a:p>
            <a:fld id="{0A297500-7527-634B-90F4-69D0994C32B4}" type="slidenum">
              <a:rPr lang="nl-BE" noProof="0" smtClean="0"/>
              <a:t>97</a:t>
            </a:fld>
            <a:endParaRPr lang="nl-BE" noProof="0"/>
          </a:p>
        </p:txBody>
      </p:sp>
      <p:sp>
        <p:nvSpPr>
          <p:cNvPr id="4" name="Title 3">
            <a:extLst>
              <a:ext uri="{FF2B5EF4-FFF2-40B4-BE49-F238E27FC236}">
                <a16:creationId xmlns:a16="http://schemas.microsoft.com/office/drawing/2014/main" id="{0606DF57-965D-ECA5-2F3A-D08C9ED6E1E5}"/>
              </a:ext>
            </a:extLst>
          </p:cNvPr>
          <p:cNvSpPr>
            <a:spLocks noGrp="1"/>
          </p:cNvSpPr>
          <p:nvPr>
            <p:ph type="title"/>
          </p:nvPr>
        </p:nvSpPr>
        <p:spPr/>
        <p:txBody>
          <a:bodyPr/>
          <a:lstStyle/>
          <a:p>
            <a:r>
              <a:rPr lang="nl-BE" b="1" noProof="0">
                <a:latin typeface="Arial"/>
                <a:cs typeface="Arial"/>
              </a:rPr>
              <a:t>Watersysteem</a:t>
            </a:r>
            <a:endParaRPr lang="nl-BE" b="1" noProof="0">
              <a:cs typeface="Arial"/>
            </a:endParaRPr>
          </a:p>
        </p:txBody>
      </p:sp>
      <p:pic>
        <p:nvPicPr>
          <p:cNvPr id="2" name="Picture 1" descr="A diagram of a water supply system&#10;&#10;Description automatically generated">
            <a:extLst>
              <a:ext uri="{FF2B5EF4-FFF2-40B4-BE49-F238E27FC236}">
                <a16:creationId xmlns:a16="http://schemas.microsoft.com/office/drawing/2014/main" id="{134FCBB2-6B7D-AD82-BCDF-E0F53E7C27F2}"/>
              </a:ext>
            </a:extLst>
          </p:cNvPr>
          <p:cNvPicPr>
            <a:picLocks noChangeAspect="1"/>
          </p:cNvPicPr>
          <p:nvPr/>
        </p:nvPicPr>
        <p:blipFill>
          <a:blip r:embed="rId3"/>
          <a:stretch>
            <a:fillRect/>
          </a:stretch>
        </p:blipFill>
        <p:spPr>
          <a:xfrm>
            <a:off x="5980598" y="205038"/>
            <a:ext cx="5639639" cy="5670114"/>
          </a:xfrm>
          <a:prstGeom prst="rect">
            <a:avLst/>
          </a:prstGeom>
        </p:spPr>
      </p:pic>
      <p:pic>
        <p:nvPicPr>
          <p:cNvPr id="1026" name="Picture 2" descr="Mixtec | Water Treatment">
            <a:extLst>
              <a:ext uri="{FF2B5EF4-FFF2-40B4-BE49-F238E27FC236}">
                <a16:creationId xmlns:a16="http://schemas.microsoft.com/office/drawing/2014/main" id="{DBFB3472-6CC9-B283-79E2-A9833E0F4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63" y="2209010"/>
            <a:ext cx="4851047" cy="338554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BA3BA1C-18CD-ED73-5F1B-D95845E0FDBF}"/>
              </a:ext>
            </a:extLst>
          </p:cNvPr>
          <p:cNvCxnSpPr>
            <a:cxnSpLocks/>
          </p:cNvCxnSpPr>
          <p:nvPr/>
        </p:nvCxnSpPr>
        <p:spPr>
          <a:xfrm flipH="1">
            <a:off x="3626092" y="1612043"/>
            <a:ext cx="3373656" cy="14851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6574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0D878A-F6B1-2516-D45E-9E86FBF6C8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A7BA06-7D83-77BD-178D-F31FF0BBBB44}"/>
              </a:ext>
            </a:extLst>
          </p:cNvPr>
          <p:cNvSpPr>
            <a:spLocks noGrp="1"/>
          </p:cNvSpPr>
          <p:nvPr>
            <p:ph type="sldNum" sz="quarter" idx="12"/>
          </p:nvPr>
        </p:nvSpPr>
        <p:spPr/>
        <p:txBody>
          <a:bodyPr/>
          <a:lstStyle/>
          <a:p>
            <a:fld id="{0A297500-7527-634B-90F4-69D0994C32B4}" type="slidenum">
              <a:rPr lang="nl-BE" noProof="0" smtClean="0"/>
              <a:t>98</a:t>
            </a:fld>
            <a:endParaRPr lang="nl-BE" noProof="0"/>
          </a:p>
        </p:txBody>
      </p:sp>
      <p:sp>
        <p:nvSpPr>
          <p:cNvPr id="4" name="Title 3">
            <a:extLst>
              <a:ext uri="{FF2B5EF4-FFF2-40B4-BE49-F238E27FC236}">
                <a16:creationId xmlns:a16="http://schemas.microsoft.com/office/drawing/2014/main" id="{0B44D02E-F1B1-6833-FB2E-734DD5574D51}"/>
              </a:ext>
            </a:extLst>
          </p:cNvPr>
          <p:cNvSpPr>
            <a:spLocks noGrp="1"/>
          </p:cNvSpPr>
          <p:nvPr>
            <p:ph type="title"/>
          </p:nvPr>
        </p:nvSpPr>
        <p:spPr/>
        <p:txBody>
          <a:bodyPr/>
          <a:lstStyle/>
          <a:p>
            <a:r>
              <a:rPr lang="nl-BE" b="1" noProof="0">
                <a:latin typeface="Arial"/>
                <a:cs typeface="Arial"/>
              </a:rPr>
              <a:t>Watersysteem</a:t>
            </a:r>
            <a:endParaRPr lang="nl-BE" b="1" noProof="0">
              <a:cs typeface="Arial"/>
            </a:endParaRPr>
          </a:p>
        </p:txBody>
      </p:sp>
      <p:pic>
        <p:nvPicPr>
          <p:cNvPr id="2" name="Picture 1" descr="A diagram of a water supply system&#10;&#10;Description automatically generated">
            <a:extLst>
              <a:ext uri="{FF2B5EF4-FFF2-40B4-BE49-F238E27FC236}">
                <a16:creationId xmlns:a16="http://schemas.microsoft.com/office/drawing/2014/main" id="{2485EF13-C82F-1FDD-2319-C979AC6FD048}"/>
              </a:ext>
            </a:extLst>
          </p:cNvPr>
          <p:cNvPicPr>
            <a:picLocks noChangeAspect="1"/>
          </p:cNvPicPr>
          <p:nvPr/>
        </p:nvPicPr>
        <p:blipFill>
          <a:blip r:embed="rId3"/>
          <a:stretch>
            <a:fillRect/>
          </a:stretch>
        </p:blipFill>
        <p:spPr>
          <a:xfrm>
            <a:off x="5980598" y="205038"/>
            <a:ext cx="5639639" cy="5670114"/>
          </a:xfrm>
          <a:prstGeom prst="rect">
            <a:avLst/>
          </a:prstGeom>
        </p:spPr>
      </p:pic>
      <p:pic>
        <p:nvPicPr>
          <p:cNvPr id="5" name="Picture 4" descr="A small metal device with a blue bag inside&#10;&#10;Description automatically generated">
            <a:extLst>
              <a:ext uri="{FF2B5EF4-FFF2-40B4-BE49-F238E27FC236}">
                <a16:creationId xmlns:a16="http://schemas.microsoft.com/office/drawing/2014/main" id="{C0095EED-AD5B-8E7A-1C43-846535A267F0}"/>
              </a:ext>
            </a:extLst>
          </p:cNvPr>
          <p:cNvPicPr>
            <a:picLocks noChangeAspect="1"/>
          </p:cNvPicPr>
          <p:nvPr/>
        </p:nvPicPr>
        <p:blipFill>
          <a:blip r:embed="rId4"/>
          <a:stretch>
            <a:fillRect/>
          </a:stretch>
        </p:blipFill>
        <p:spPr>
          <a:xfrm>
            <a:off x="668111" y="2294845"/>
            <a:ext cx="3867150" cy="2790825"/>
          </a:xfrm>
          <a:prstGeom prst="rect">
            <a:avLst/>
          </a:prstGeom>
        </p:spPr>
      </p:pic>
      <p:cxnSp>
        <p:nvCxnSpPr>
          <p:cNvPr id="11" name="Straight Arrow Connector 10">
            <a:extLst>
              <a:ext uri="{FF2B5EF4-FFF2-40B4-BE49-F238E27FC236}">
                <a16:creationId xmlns:a16="http://schemas.microsoft.com/office/drawing/2014/main" id="{BBED4B0E-D485-EB53-FAC9-BC95323B59F2}"/>
              </a:ext>
            </a:extLst>
          </p:cNvPr>
          <p:cNvCxnSpPr>
            <a:cxnSpLocks/>
          </p:cNvCxnSpPr>
          <p:nvPr/>
        </p:nvCxnSpPr>
        <p:spPr>
          <a:xfrm flipH="1">
            <a:off x="4385187" y="1848464"/>
            <a:ext cx="2517059" cy="14767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2594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4CF3ED-8913-267D-0FF0-6A8C929EA71C}"/>
            </a:ext>
          </a:extLst>
        </p:cNvPr>
        <p:cNvGrpSpPr/>
        <p:nvPr/>
      </p:nvGrpSpPr>
      <p:grpSpPr>
        <a:xfrm>
          <a:off x="0" y="0"/>
          <a:ext cx="0" cy="0"/>
          <a:chOff x="0" y="0"/>
          <a:chExt cx="0" cy="0"/>
        </a:xfrm>
      </p:grpSpPr>
      <p:pic>
        <p:nvPicPr>
          <p:cNvPr id="7" name="Picture 6" descr="Improved POU disinfection with UVC LEDs | Water Technology">
            <a:extLst>
              <a:ext uri="{FF2B5EF4-FFF2-40B4-BE49-F238E27FC236}">
                <a16:creationId xmlns:a16="http://schemas.microsoft.com/office/drawing/2014/main" id="{B863B323-C742-4ECF-FF16-C3F1FA907ECF}"/>
              </a:ext>
            </a:extLst>
          </p:cNvPr>
          <p:cNvPicPr>
            <a:picLocks noChangeAspect="1"/>
          </p:cNvPicPr>
          <p:nvPr/>
        </p:nvPicPr>
        <p:blipFill>
          <a:blip r:embed="rId3"/>
          <a:stretch>
            <a:fillRect/>
          </a:stretch>
        </p:blipFill>
        <p:spPr>
          <a:xfrm>
            <a:off x="103554" y="3561337"/>
            <a:ext cx="3925276" cy="2558634"/>
          </a:xfrm>
          <a:prstGeom prst="rect">
            <a:avLst/>
          </a:prstGeom>
        </p:spPr>
      </p:pic>
      <p:sp>
        <p:nvSpPr>
          <p:cNvPr id="3" name="Slide Number Placeholder 2">
            <a:extLst>
              <a:ext uri="{FF2B5EF4-FFF2-40B4-BE49-F238E27FC236}">
                <a16:creationId xmlns:a16="http://schemas.microsoft.com/office/drawing/2014/main" id="{EFE222A6-0634-2821-E78B-3D2D8BCB5F24}"/>
              </a:ext>
            </a:extLst>
          </p:cNvPr>
          <p:cNvSpPr>
            <a:spLocks noGrp="1"/>
          </p:cNvSpPr>
          <p:nvPr>
            <p:ph type="sldNum" sz="quarter" idx="12"/>
          </p:nvPr>
        </p:nvSpPr>
        <p:spPr/>
        <p:txBody>
          <a:bodyPr/>
          <a:lstStyle/>
          <a:p>
            <a:fld id="{0A297500-7527-634B-90F4-69D0994C32B4}" type="slidenum">
              <a:rPr lang="nl-BE" noProof="0" smtClean="0"/>
              <a:t>99</a:t>
            </a:fld>
            <a:endParaRPr lang="nl-BE" noProof="0"/>
          </a:p>
        </p:txBody>
      </p:sp>
      <p:sp>
        <p:nvSpPr>
          <p:cNvPr id="4" name="Title 3">
            <a:extLst>
              <a:ext uri="{FF2B5EF4-FFF2-40B4-BE49-F238E27FC236}">
                <a16:creationId xmlns:a16="http://schemas.microsoft.com/office/drawing/2014/main" id="{04BAE272-E505-708F-F887-C3A327C67E6F}"/>
              </a:ext>
            </a:extLst>
          </p:cNvPr>
          <p:cNvSpPr>
            <a:spLocks noGrp="1"/>
          </p:cNvSpPr>
          <p:nvPr>
            <p:ph type="title"/>
          </p:nvPr>
        </p:nvSpPr>
        <p:spPr/>
        <p:txBody>
          <a:bodyPr/>
          <a:lstStyle/>
          <a:p>
            <a:r>
              <a:rPr lang="nl-BE" b="1" noProof="0">
                <a:latin typeface="Arial"/>
                <a:cs typeface="Arial"/>
              </a:rPr>
              <a:t>Watersysteem</a:t>
            </a:r>
            <a:endParaRPr lang="nl-BE" b="1" noProof="0">
              <a:cs typeface="Arial"/>
            </a:endParaRPr>
          </a:p>
        </p:txBody>
      </p:sp>
      <p:pic>
        <p:nvPicPr>
          <p:cNvPr id="2" name="Picture 1" descr="A diagram of a water supply system&#10;&#10;Description automatically generated">
            <a:extLst>
              <a:ext uri="{FF2B5EF4-FFF2-40B4-BE49-F238E27FC236}">
                <a16:creationId xmlns:a16="http://schemas.microsoft.com/office/drawing/2014/main" id="{5F35D808-D4F8-9F91-B7A0-D21D92D071C2}"/>
              </a:ext>
            </a:extLst>
          </p:cNvPr>
          <p:cNvPicPr>
            <a:picLocks noChangeAspect="1"/>
          </p:cNvPicPr>
          <p:nvPr/>
        </p:nvPicPr>
        <p:blipFill>
          <a:blip r:embed="rId4"/>
          <a:stretch>
            <a:fillRect/>
          </a:stretch>
        </p:blipFill>
        <p:spPr>
          <a:xfrm>
            <a:off x="5980598" y="205038"/>
            <a:ext cx="5639639" cy="5670114"/>
          </a:xfrm>
          <a:prstGeom prst="rect">
            <a:avLst/>
          </a:prstGeom>
        </p:spPr>
      </p:pic>
      <p:pic>
        <p:nvPicPr>
          <p:cNvPr id="10" name="Afbeelding 9" descr="Afbeelding met kabel, adapter&#10;&#10;Automatisch gegenereerde beschrijving">
            <a:extLst>
              <a:ext uri="{FF2B5EF4-FFF2-40B4-BE49-F238E27FC236}">
                <a16:creationId xmlns:a16="http://schemas.microsoft.com/office/drawing/2014/main" id="{5DDABC00-CB8D-E678-DDB6-8659CC67FF0B}"/>
              </a:ext>
            </a:extLst>
          </p:cNvPr>
          <p:cNvPicPr>
            <a:picLocks noChangeAspect="1"/>
          </p:cNvPicPr>
          <p:nvPr/>
        </p:nvPicPr>
        <p:blipFill>
          <a:blip r:embed="rId5"/>
          <a:stretch>
            <a:fillRect/>
          </a:stretch>
        </p:blipFill>
        <p:spPr>
          <a:xfrm>
            <a:off x="2366764" y="1611700"/>
            <a:ext cx="2770055" cy="2167186"/>
          </a:xfrm>
          <a:prstGeom prst="rect">
            <a:avLst/>
          </a:prstGeom>
        </p:spPr>
      </p:pic>
      <p:cxnSp>
        <p:nvCxnSpPr>
          <p:cNvPr id="11" name="Straight Arrow Connector 10">
            <a:extLst>
              <a:ext uri="{FF2B5EF4-FFF2-40B4-BE49-F238E27FC236}">
                <a16:creationId xmlns:a16="http://schemas.microsoft.com/office/drawing/2014/main" id="{39793223-E8C9-CFDD-D95E-DF9BC15C52B9}"/>
              </a:ext>
            </a:extLst>
          </p:cNvPr>
          <p:cNvCxnSpPr>
            <a:cxnSpLocks/>
          </p:cNvCxnSpPr>
          <p:nvPr/>
        </p:nvCxnSpPr>
        <p:spPr>
          <a:xfrm flipH="1" flipV="1">
            <a:off x="5001237" y="3094345"/>
            <a:ext cx="1802686" cy="1655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FEC43C-7CC2-10E3-6848-C85DDE061529}"/>
              </a:ext>
            </a:extLst>
          </p:cNvPr>
          <p:cNvSpPr txBox="1"/>
          <p:nvPr/>
        </p:nvSpPr>
        <p:spPr>
          <a:xfrm>
            <a:off x="3536461" y="5021384"/>
            <a:ext cx="13579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BE" noProof="0">
                <a:cs typeface="Arial"/>
              </a:rPr>
              <a:t>254-265nm</a:t>
            </a:r>
            <a:endParaRPr lang="nl-BE" noProof="0"/>
          </a:p>
        </p:txBody>
      </p:sp>
    </p:spTree>
    <p:extLst>
      <p:ext uri="{BB962C8B-B14F-4D97-AF65-F5344CB8AC3E}">
        <p14:creationId xmlns:p14="http://schemas.microsoft.com/office/powerpoint/2010/main" val="2671739843"/>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33d5fc5-4d24-40ff-9caa-6cd0b41ff67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9B82360C451D468374E03B8F9C39B5" ma:contentTypeVersion="16" ma:contentTypeDescription="Create a new document." ma:contentTypeScope="" ma:versionID="7cacfec23585da77ac5eb510b08289cf">
  <xsd:schema xmlns:xsd="http://www.w3.org/2001/XMLSchema" xmlns:xs="http://www.w3.org/2001/XMLSchema" xmlns:p="http://schemas.microsoft.com/office/2006/metadata/properties" xmlns:ns3="c33d5fc5-4d24-40ff-9caa-6cd0b41ff672" xmlns:ns4="fdec3a68-90d0-4fd3-add1-eb50afece182" targetNamespace="http://schemas.microsoft.com/office/2006/metadata/properties" ma:root="true" ma:fieldsID="9ff1997836c71eb99479502a663e006f" ns3:_="" ns4:_="">
    <xsd:import namespace="c33d5fc5-4d24-40ff-9caa-6cd0b41ff672"/>
    <xsd:import namespace="fdec3a68-90d0-4fd3-add1-eb50afece18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3d5fc5-4d24-40ff-9caa-6cd0b41ff6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ec3a68-90d0-4fd3-add1-eb50afece18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6C49CF-B0E0-4BF5-A83D-23AB84B54683}">
  <ds:schemaRefs>
    <ds:schemaRef ds:uri="http://schemas.microsoft.com/office/2006/documentManagement/types"/>
    <ds:schemaRef ds:uri="fdec3a68-90d0-4fd3-add1-eb50afece182"/>
    <ds:schemaRef ds:uri="http://www.w3.org/XML/1998/namespace"/>
    <ds:schemaRef ds:uri="http://purl.org/dc/terms/"/>
    <ds:schemaRef ds:uri="http://purl.org/dc/elements/1.1/"/>
    <ds:schemaRef ds:uri="http://schemas.microsoft.com/office/2006/metadata/properties"/>
    <ds:schemaRef ds:uri="http://purl.org/dc/dcmitype/"/>
    <ds:schemaRef ds:uri="http://schemas.microsoft.com/office/infopath/2007/PartnerControls"/>
    <ds:schemaRef ds:uri="http://schemas.openxmlformats.org/package/2006/metadata/core-properties"/>
    <ds:schemaRef ds:uri="c33d5fc5-4d24-40ff-9caa-6cd0b41ff672"/>
  </ds:schemaRefs>
</ds:datastoreItem>
</file>

<file path=customXml/itemProps2.xml><?xml version="1.0" encoding="utf-8"?>
<ds:datastoreItem xmlns:ds="http://schemas.openxmlformats.org/officeDocument/2006/customXml" ds:itemID="{C7C4D6FB-00DB-4DDB-90CB-5A91C19F6307}">
  <ds:schemaRefs>
    <ds:schemaRef ds:uri="c33d5fc5-4d24-40ff-9caa-6cd0b41ff672"/>
    <ds:schemaRef ds:uri="fdec3a68-90d0-4fd3-add1-eb50afece1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1B3200C-F6CD-4362-9C39-628D3D4D5A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KU Leuven</Template>
  <TotalTime>0</TotalTime>
  <Words>8296</Words>
  <Application>Microsoft Office PowerPoint</Application>
  <PresentationFormat>Breedbeeld</PresentationFormat>
  <Paragraphs>1158</Paragraphs>
  <Slides>109</Slides>
  <Notes>100</Notes>
  <HiddenSlides>40</HiddenSlides>
  <MMClips>0</MMClips>
  <ScaleCrop>false</ScaleCrop>
  <HeadingPairs>
    <vt:vector size="6" baseType="variant">
      <vt:variant>
        <vt:lpstr>Gebruikte lettertypen</vt:lpstr>
      </vt:variant>
      <vt:variant>
        <vt:i4>9</vt:i4>
      </vt:variant>
      <vt:variant>
        <vt:lpstr>Thema</vt:lpstr>
      </vt:variant>
      <vt:variant>
        <vt:i4>2</vt:i4>
      </vt:variant>
      <vt:variant>
        <vt:lpstr>Diatitels</vt:lpstr>
      </vt:variant>
      <vt:variant>
        <vt:i4>109</vt:i4>
      </vt:variant>
    </vt:vector>
  </HeadingPairs>
  <TitlesOfParts>
    <vt:vector size="120" baseType="lpstr">
      <vt:lpstr>-apple-system</vt:lpstr>
      <vt:lpstr>Aptos</vt:lpstr>
      <vt:lpstr>Arial</vt:lpstr>
      <vt:lpstr>Calibri</vt:lpstr>
      <vt:lpstr>Calibri,Sans-Serif</vt:lpstr>
      <vt:lpstr>Courier New</vt:lpstr>
      <vt:lpstr>Courier New,monospace</vt:lpstr>
      <vt:lpstr>Source Sans Pro</vt:lpstr>
      <vt:lpstr>Wingdings</vt:lpstr>
      <vt:lpstr>KU Leuven</vt:lpstr>
      <vt:lpstr>KU Leuven Sedes</vt:lpstr>
      <vt:lpstr>Eindpresentatie semester 2 – IB3 Vertical Farm: "Plan-T"</vt:lpstr>
      <vt:lpstr>PowerPoint-presentatie</vt:lpstr>
      <vt:lpstr>Teamverdeling</vt:lpstr>
      <vt:lpstr>Literatuurstudie</vt:lpstr>
      <vt:lpstr>Controlled-environment agriculture (CEA)</vt:lpstr>
      <vt:lpstr>Aquaponics</vt:lpstr>
      <vt:lpstr>Aeroponics</vt:lpstr>
      <vt:lpstr>Hydroponics</vt:lpstr>
      <vt:lpstr>Plantenbak</vt:lpstr>
      <vt:lpstr>Planten</vt:lpstr>
      <vt:lpstr>Plantenbak 1</vt:lpstr>
      <vt:lpstr>Plantenbak 2</vt:lpstr>
      <vt:lpstr>Sensoren</vt:lpstr>
      <vt:lpstr>Actuatoren</vt:lpstr>
      <vt:lpstr>Plantenbak</vt:lpstr>
      <vt:lpstr>Overige materialen</vt:lpstr>
      <vt:lpstr>Watervoorziening</vt:lpstr>
      <vt:lpstr>Watersysteem</vt:lpstr>
      <vt:lpstr>PowerPoint-presentatie</vt:lpstr>
      <vt:lpstr>Voedingsstoffen </vt:lpstr>
      <vt:lpstr>Chemische Probes</vt:lpstr>
      <vt:lpstr>Kalibraties</vt:lpstr>
      <vt:lpstr>Uitmeten van de voedingsstoffen</vt:lpstr>
      <vt:lpstr>UV-C</vt:lpstr>
      <vt:lpstr>Luchtpomp + luchtsteen en aquariumpomp </vt:lpstr>
      <vt:lpstr>Toevoer/afvoer </vt:lpstr>
      <vt:lpstr>Ultrasoon</vt:lpstr>
      <vt:lpstr>Waterpompen</vt:lpstr>
      <vt:lpstr>PCB</vt:lpstr>
      <vt:lpstr>Licht</vt:lpstr>
      <vt:lpstr>Licht </vt:lpstr>
      <vt:lpstr>Led Selectie (Optimale golflengtes)</vt:lpstr>
      <vt:lpstr>Elektrisch dimensioneren</vt:lpstr>
      <vt:lpstr>Led-PCB</vt:lpstr>
      <vt:lpstr>Driver-PCB</vt:lpstr>
      <vt:lpstr>Praktische realisatie</vt:lpstr>
      <vt:lpstr>Functies</vt:lpstr>
      <vt:lpstr>Power</vt:lpstr>
      <vt:lpstr>Power</vt:lpstr>
      <vt:lpstr>Voedingen</vt:lpstr>
      <vt:lpstr>Plantenbak als voorbeeld</vt:lpstr>
      <vt:lpstr>Safe and simple</vt:lpstr>
      <vt:lpstr>Opmeten verbruik</vt:lpstr>
      <vt:lpstr>Server/dashboard</vt:lpstr>
      <vt:lpstr>Data captatie en verwerking</vt:lpstr>
      <vt:lpstr>Routines</vt:lpstr>
      <vt:lpstr>Simpele &amp; overzichtelijke dashboards </vt:lpstr>
      <vt:lpstr>Modulariteit</vt:lpstr>
      <vt:lpstr>(Koel)kast principe</vt:lpstr>
      <vt:lpstr>Lade</vt:lpstr>
      <vt:lpstr>Power</vt:lpstr>
      <vt:lpstr>Plantenbak</vt:lpstr>
      <vt:lpstr>Watertoevoer</vt:lpstr>
      <vt:lpstr>Waterafvoer</vt:lpstr>
      <vt:lpstr>Sustainability: SDG's</vt:lpstr>
      <vt:lpstr>13</vt:lpstr>
      <vt:lpstr>Ecologische voetafdruk</vt:lpstr>
      <vt:lpstr>Energieverbruik</vt:lpstr>
      <vt:lpstr>Toegevoegde waarde gekozen elektronica</vt:lpstr>
      <vt:lpstr>Zelfevaluatie </vt:lpstr>
      <vt:lpstr>Team water</vt:lpstr>
      <vt:lpstr>Team plantenbak</vt:lpstr>
      <vt:lpstr>Team licht en power</vt:lpstr>
      <vt:lpstr>Algemeen</vt:lpstr>
      <vt:lpstr>Kosten</vt:lpstr>
      <vt:lpstr>Demo &amp; rondleiding</vt:lpstr>
      <vt:lpstr>Referenties</vt:lpstr>
      <vt:lpstr>Referenties</vt:lpstr>
      <vt:lpstr>Links</vt:lpstr>
      <vt:lpstr>De opdracht: vertical farm V2</vt:lpstr>
      <vt:lpstr>Vernieuwingen oud systeem</vt:lpstr>
      <vt:lpstr>Problemen en zwaktes van het oud systeem</vt:lpstr>
      <vt:lpstr>Aanpassingen en voordelen van het oud systeem</vt:lpstr>
      <vt:lpstr>Progressie oud systeem</vt:lpstr>
      <vt:lpstr>Algen, ziektes en schimmels</vt:lpstr>
      <vt:lpstr>Gezaaide zaadjes</vt:lpstr>
      <vt:lpstr>Het zaaien/planten</vt:lpstr>
      <vt:lpstr>Herbert</vt:lpstr>
      <vt:lpstr>PCB-design</vt:lpstr>
      <vt:lpstr>PCB-design </vt:lpstr>
      <vt:lpstr>Ideeën architectuurstudenten "Creative makers"</vt:lpstr>
      <vt:lpstr>Evaluatie design </vt:lpstr>
      <vt:lpstr>Evaluatie design </vt:lpstr>
      <vt:lpstr>Evaluatie design </vt:lpstr>
      <vt:lpstr>Evaluatie design </vt:lpstr>
      <vt:lpstr>PowerPoint-presentatie</vt:lpstr>
      <vt:lpstr>Plan van aanpak</vt:lpstr>
      <vt:lpstr>De teams: </vt:lpstr>
      <vt:lpstr>PowerPoint-presentatie</vt:lpstr>
      <vt:lpstr>Planning</vt:lpstr>
      <vt:lpstr>PowerPoint-presentatie</vt:lpstr>
      <vt:lpstr>Bestellingslijst (WIP)</vt:lpstr>
      <vt:lpstr>Subsystemen</vt:lpstr>
      <vt:lpstr>Watersysteem</vt:lpstr>
      <vt:lpstr>Watersysteem</vt:lpstr>
      <vt:lpstr>Watersysteem</vt:lpstr>
      <vt:lpstr>Watersysteem</vt:lpstr>
      <vt:lpstr>Watersysteem</vt:lpstr>
      <vt:lpstr>Watersysteem</vt:lpstr>
      <vt:lpstr>Watersysteem sensoren</vt:lpstr>
      <vt:lpstr>Watersysteem actuatoren</vt:lpstr>
      <vt:lpstr>Licht</vt:lpstr>
      <vt:lpstr>Plantenbak</vt:lpstr>
      <vt:lpstr>Plantenbak sensoren en actuatoren</vt:lpstr>
      <vt:lpstr>Plantenbak sensoren en actuatoren</vt:lpstr>
      <vt:lpstr>Plantenbak sensoren en actuatoren</vt:lpstr>
      <vt:lpstr>Power</vt:lpstr>
      <vt:lpstr>Samenbrengen tot één kast</vt:lpstr>
      <vt:lpstr>Zijn er nog vragen?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charlotte bert</dc:creator>
  <cp:lastModifiedBy>Niels Verhoeve</cp:lastModifiedBy>
  <cp:revision>2</cp:revision>
  <cp:lastPrinted>2025-04-30T20:55:04Z</cp:lastPrinted>
  <dcterms:created xsi:type="dcterms:W3CDTF">2017-09-13T11:47:32Z</dcterms:created>
  <dcterms:modified xsi:type="dcterms:W3CDTF">2025-05-13T16:05:01Z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0x010100A29B82360C451D468374E03B8F9C39B5</vt:lpwstr>
  </property>
</Properties>
</file>